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98E986-0AC9-4A2A-806D-240D8978A909}" type="datetimeFigureOut">
              <a:rPr lang="en-US" smtClean="0"/>
              <a:t>1/8/2014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8A83B-E003-4BD9-97B7-01F94E10A7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41622" y="628439"/>
            <a:ext cx="1595871" cy="737144"/>
            <a:chOff x="1541622" y="628439"/>
            <a:chExt cx="1595871" cy="737144"/>
          </a:xfrm>
        </p:grpSpPr>
        <p:sp>
          <p:nvSpPr>
            <p:cNvPr id="2" name="Freeform 1"/>
            <p:cNvSpPr/>
            <p:nvPr/>
          </p:nvSpPr>
          <p:spPr>
            <a:xfrm>
              <a:off x="1541622" y="717973"/>
              <a:ext cx="372650" cy="647610"/>
            </a:xfrm>
            <a:custGeom>
              <a:avLst/>
              <a:gdLst/>
              <a:ahLst/>
              <a:cxnLst/>
              <a:rect l="0" t="0" r="0" b="0"/>
              <a:pathLst>
                <a:path w="372650" h="647610">
                  <a:moveTo>
                    <a:pt x="364036" y="19021"/>
                  </a:moveTo>
                  <a:lnTo>
                    <a:pt x="308991" y="35810"/>
                  </a:lnTo>
                  <a:lnTo>
                    <a:pt x="254463" y="36116"/>
                  </a:lnTo>
                  <a:lnTo>
                    <a:pt x="193303" y="30847"/>
                  </a:lnTo>
                  <a:lnTo>
                    <a:pt x="144732" y="24345"/>
                  </a:lnTo>
                  <a:lnTo>
                    <a:pt x="85493" y="11667"/>
                  </a:lnTo>
                  <a:lnTo>
                    <a:pt x="22289" y="0"/>
                  </a:lnTo>
                  <a:lnTo>
                    <a:pt x="13372" y="4001"/>
                  </a:lnTo>
                  <a:lnTo>
                    <a:pt x="7427" y="11347"/>
                  </a:lnTo>
                  <a:lnTo>
                    <a:pt x="3464" y="20924"/>
                  </a:lnTo>
                  <a:lnTo>
                    <a:pt x="2180" y="40924"/>
                  </a:lnTo>
                  <a:lnTo>
                    <a:pt x="5299" y="93538"/>
                  </a:lnTo>
                  <a:lnTo>
                    <a:pt x="5915" y="151850"/>
                  </a:lnTo>
                  <a:lnTo>
                    <a:pt x="6037" y="208429"/>
                  </a:lnTo>
                  <a:lnTo>
                    <a:pt x="6061" y="264666"/>
                  </a:lnTo>
                  <a:lnTo>
                    <a:pt x="0" y="305410"/>
                  </a:lnTo>
                  <a:lnTo>
                    <a:pt x="852" y="304703"/>
                  </a:lnTo>
                  <a:lnTo>
                    <a:pt x="6089" y="295730"/>
                  </a:lnTo>
                  <a:lnTo>
                    <a:pt x="35070" y="264153"/>
                  </a:lnTo>
                  <a:lnTo>
                    <a:pt x="89146" y="240974"/>
                  </a:lnTo>
                  <a:lnTo>
                    <a:pt x="124660" y="232964"/>
                  </a:lnTo>
                  <a:lnTo>
                    <a:pt x="178581" y="230257"/>
                  </a:lnTo>
                  <a:lnTo>
                    <a:pt x="233123" y="245364"/>
                  </a:lnTo>
                  <a:lnTo>
                    <a:pt x="266755" y="258311"/>
                  </a:lnTo>
                  <a:lnTo>
                    <a:pt x="312678" y="289800"/>
                  </a:lnTo>
                  <a:lnTo>
                    <a:pt x="337770" y="321650"/>
                  </a:lnTo>
                  <a:lnTo>
                    <a:pt x="364870" y="374334"/>
                  </a:lnTo>
                  <a:lnTo>
                    <a:pt x="372649" y="429801"/>
                  </a:lnTo>
                  <a:lnTo>
                    <a:pt x="370877" y="468677"/>
                  </a:lnTo>
                  <a:lnTo>
                    <a:pt x="359798" y="518844"/>
                  </a:lnTo>
                  <a:lnTo>
                    <a:pt x="336769" y="572643"/>
                  </a:lnTo>
                  <a:lnTo>
                    <a:pt x="308383" y="606147"/>
                  </a:lnTo>
                  <a:lnTo>
                    <a:pt x="260582" y="635902"/>
                  </a:lnTo>
                  <a:lnTo>
                    <a:pt x="237338" y="644140"/>
                  </a:lnTo>
                  <a:lnTo>
                    <a:pt x="197944" y="647609"/>
                  </a:lnTo>
                  <a:lnTo>
                    <a:pt x="139591" y="638893"/>
                  </a:lnTo>
                  <a:lnTo>
                    <a:pt x="95542" y="626167"/>
                  </a:lnTo>
                  <a:lnTo>
                    <a:pt x="37652" y="5980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3585" y="1252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6670" y="628439"/>
              <a:ext cx="301268" cy="713771"/>
            </a:xfrm>
            <a:custGeom>
              <a:avLst/>
              <a:gdLst/>
              <a:ahLst/>
              <a:cxnLst/>
              <a:rect l="0" t="0" r="0" b="0"/>
              <a:pathLst>
                <a:path w="301268" h="713771">
                  <a:moveTo>
                    <a:pt x="301267" y="182255"/>
                  </a:moveTo>
                  <a:lnTo>
                    <a:pt x="243702" y="239820"/>
                  </a:lnTo>
                  <a:lnTo>
                    <a:pt x="195334" y="293777"/>
                  </a:lnTo>
                  <a:lnTo>
                    <a:pt x="156080" y="346570"/>
                  </a:lnTo>
                  <a:lnTo>
                    <a:pt x="124928" y="402808"/>
                  </a:lnTo>
                  <a:lnTo>
                    <a:pt x="97546" y="459831"/>
                  </a:lnTo>
                  <a:lnTo>
                    <a:pt x="72726" y="513555"/>
                  </a:lnTo>
                  <a:lnTo>
                    <a:pt x="60026" y="562738"/>
                  </a:lnTo>
                  <a:lnTo>
                    <a:pt x="45255" y="626169"/>
                  </a:lnTo>
                  <a:lnTo>
                    <a:pt x="45777" y="669544"/>
                  </a:lnTo>
                  <a:lnTo>
                    <a:pt x="53575" y="691676"/>
                  </a:lnTo>
                  <a:lnTo>
                    <a:pt x="58930" y="700853"/>
                  </a:lnTo>
                  <a:lnTo>
                    <a:pt x="68350" y="706972"/>
                  </a:lnTo>
                  <a:lnTo>
                    <a:pt x="94413" y="713770"/>
                  </a:lnTo>
                  <a:lnTo>
                    <a:pt x="141971" y="712008"/>
                  </a:lnTo>
                  <a:lnTo>
                    <a:pt x="181929" y="698487"/>
                  </a:lnTo>
                  <a:lnTo>
                    <a:pt x="210406" y="679664"/>
                  </a:lnTo>
                  <a:lnTo>
                    <a:pt x="255370" y="629342"/>
                  </a:lnTo>
                  <a:lnTo>
                    <a:pt x="271030" y="596135"/>
                  </a:lnTo>
                  <a:lnTo>
                    <a:pt x="284463" y="544162"/>
                  </a:lnTo>
                  <a:lnTo>
                    <a:pt x="275412" y="482511"/>
                  </a:lnTo>
                  <a:lnTo>
                    <a:pt x="252833" y="427611"/>
                  </a:lnTo>
                  <a:lnTo>
                    <a:pt x="215791" y="371707"/>
                  </a:lnTo>
                  <a:lnTo>
                    <a:pt x="170298" y="317211"/>
                  </a:lnTo>
                  <a:lnTo>
                    <a:pt x="109134" y="264192"/>
                  </a:lnTo>
                  <a:lnTo>
                    <a:pt x="49523" y="212561"/>
                  </a:lnTo>
                  <a:lnTo>
                    <a:pt x="10565" y="166619"/>
                  </a:lnTo>
                  <a:lnTo>
                    <a:pt x="2441" y="145280"/>
                  </a:lnTo>
                  <a:lnTo>
                    <a:pt x="0" y="121368"/>
                  </a:lnTo>
                  <a:lnTo>
                    <a:pt x="2814" y="99042"/>
                  </a:lnTo>
                  <a:lnTo>
                    <a:pt x="16565" y="66742"/>
                  </a:lnTo>
                  <a:lnTo>
                    <a:pt x="41046" y="40534"/>
                  </a:lnTo>
                  <a:lnTo>
                    <a:pt x="99424" y="15009"/>
                  </a:lnTo>
                  <a:lnTo>
                    <a:pt x="148573" y="0"/>
                  </a:lnTo>
                  <a:lnTo>
                    <a:pt x="195064" y="482"/>
                  </a:lnTo>
                  <a:lnTo>
                    <a:pt x="234705" y="13622"/>
                  </a:lnTo>
                  <a:lnTo>
                    <a:pt x="251407" y="28928"/>
                  </a:lnTo>
                  <a:lnTo>
                    <a:pt x="257499" y="37923"/>
                  </a:lnTo>
                  <a:lnTo>
                    <a:pt x="261148" y="60396"/>
                  </a:lnTo>
                  <a:lnTo>
                    <a:pt x="253958" y="118540"/>
                  </a:lnTo>
                  <a:lnTo>
                    <a:pt x="240994" y="171438"/>
                  </a:lnTo>
                  <a:lnTo>
                    <a:pt x="238096" y="1822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90093" y="1021264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32398" y="505367"/>
            <a:ext cx="4546778" cy="1035990"/>
            <a:chOff x="3532398" y="505367"/>
            <a:chExt cx="4546778" cy="1035990"/>
          </a:xfrm>
        </p:grpSpPr>
        <p:sp>
          <p:nvSpPr>
            <p:cNvPr id="7" name="Freeform 6"/>
            <p:cNvSpPr/>
            <p:nvPr/>
          </p:nvSpPr>
          <p:spPr>
            <a:xfrm>
              <a:off x="3532398" y="528409"/>
              <a:ext cx="539286" cy="700500"/>
            </a:xfrm>
            <a:custGeom>
              <a:avLst/>
              <a:gdLst/>
              <a:ahLst/>
              <a:cxnLst/>
              <a:rect l="0" t="0" r="0" b="0"/>
              <a:pathLst>
                <a:path w="539286" h="700500">
                  <a:moveTo>
                    <a:pt x="426317" y="82243"/>
                  </a:moveTo>
                  <a:lnTo>
                    <a:pt x="391419" y="52935"/>
                  </a:lnTo>
                  <a:lnTo>
                    <a:pt x="330200" y="18910"/>
                  </a:lnTo>
                  <a:lnTo>
                    <a:pt x="300540" y="7302"/>
                  </a:lnTo>
                  <a:lnTo>
                    <a:pt x="245550" y="767"/>
                  </a:lnTo>
                  <a:lnTo>
                    <a:pt x="191692" y="0"/>
                  </a:lnTo>
                  <a:lnTo>
                    <a:pt x="141029" y="6662"/>
                  </a:lnTo>
                  <a:lnTo>
                    <a:pt x="88164" y="22514"/>
                  </a:lnTo>
                  <a:lnTo>
                    <a:pt x="63117" y="35810"/>
                  </a:lnTo>
                  <a:lnTo>
                    <a:pt x="20375" y="83061"/>
                  </a:lnTo>
                  <a:lnTo>
                    <a:pt x="11931" y="106783"/>
                  </a:lnTo>
                  <a:lnTo>
                    <a:pt x="0" y="165544"/>
                  </a:lnTo>
                  <a:lnTo>
                    <a:pt x="2096" y="187116"/>
                  </a:lnTo>
                  <a:lnTo>
                    <a:pt x="10047" y="205282"/>
                  </a:lnTo>
                  <a:lnTo>
                    <a:pt x="34215" y="241598"/>
                  </a:lnTo>
                  <a:lnTo>
                    <a:pt x="53957" y="255623"/>
                  </a:lnTo>
                  <a:lnTo>
                    <a:pt x="104759" y="274159"/>
                  </a:lnTo>
                  <a:lnTo>
                    <a:pt x="159855" y="280680"/>
                  </a:lnTo>
                  <a:lnTo>
                    <a:pt x="215798" y="281968"/>
                  </a:lnTo>
                  <a:lnTo>
                    <a:pt x="271909" y="282222"/>
                  </a:lnTo>
                  <a:lnTo>
                    <a:pt x="328053" y="290678"/>
                  </a:lnTo>
                  <a:lnTo>
                    <a:pt x="384203" y="306733"/>
                  </a:lnTo>
                  <a:lnTo>
                    <a:pt x="423197" y="328523"/>
                  </a:lnTo>
                  <a:lnTo>
                    <a:pt x="480881" y="382718"/>
                  </a:lnTo>
                  <a:lnTo>
                    <a:pt x="515863" y="434315"/>
                  </a:lnTo>
                  <a:lnTo>
                    <a:pt x="532528" y="481229"/>
                  </a:lnTo>
                  <a:lnTo>
                    <a:pt x="539285" y="532174"/>
                  </a:lnTo>
                  <a:lnTo>
                    <a:pt x="534627" y="560633"/>
                  </a:lnTo>
                  <a:lnTo>
                    <a:pt x="515730" y="599505"/>
                  </a:lnTo>
                  <a:lnTo>
                    <a:pt x="484785" y="637539"/>
                  </a:lnTo>
                  <a:lnTo>
                    <a:pt x="432407" y="676242"/>
                  </a:lnTo>
                  <a:lnTo>
                    <a:pt x="390947" y="693551"/>
                  </a:lnTo>
                  <a:lnTo>
                    <a:pt x="343437" y="700499"/>
                  </a:lnTo>
                  <a:lnTo>
                    <a:pt x="282217" y="694441"/>
                  </a:lnTo>
                  <a:lnTo>
                    <a:pt x="233362" y="684125"/>
                  </a:lnTo>
                  <a:lnTo>
                    <a:pt x="180578" y="660271"/>
                  </a:lnTo>
                  <a:lnTo>
                    <a:pt x="152576" y="640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49371" y="1000207"/>
              <a:ext cx="216687" cy="216847"/>
            </a:xfrm>
            <a:custGeom>
              <a:avLst/>
              <a:gdLst/>
              <a:ahLst/>
              <a:cxnLst/>
              <a:rect l="0" t="0" r="0" b="0"/>
              <a:pathLst>
                <a:path w="216687" h="216847">
                  <a:moveTo>
                    <a:pt x="93613" y="0"/>
                  </a:moveTo>
                  <a:lnTo>
                    <a:pt x="49650" y="20243"/>
                  </a:lnTo>
                  <a:lnTo>
                    <a:pt x="35859" y="35903"/>
                  </a:lnTo>
                  <a:lnTo>
                    <a:pt x="7542" y="78731"/>
                  </a:lnTo>
                  <a:lnTo>
                    <a:pt x="572" y="131148"/>
                  </a:lnTo>
                  <a:lnTo>
                    <a:pt x="0" y="147094"/>
                  </a:lnTo>
                  <a:lnTo>
                    <a:pt x="3129" y="160064"/>
                  </a:lnTo>
                  <a:lnTo>
                    <a:pt x="15963" y="180714"/>
                  </a:lnTo>
                  <a:lnTo>
                    <a:pt x="42920" y="205493"/>
                  </a:lnTo>
                  <a:lnTo>
                    <a:pt x="66013" y="214163"/>
                  </a:lnTo>
                  <a:lnTo>
                    <a:pt x="93045" y="216846"/>
                  </a:lnTo>
                  <a:lnTo>
                    <a:pt x="137639" y="210610"/>
                  </a:lnTo>
                  <a:lnTo>
                    <a:pt x="188852" y="187164"/>
                  </a:lnTo>
                  <a:lnTo>
                    <a:pt x="196880" y="179758"/>
                  </a:lnTo>
                  <a:lnTo>
                    <a:pt x="208920" y="159051"/>
                  </a:lnTo>
                  <a:lnTo>
                    <a:pt x="216686" y="121086"/>
                  </a:lnTo>
                  <a:lnTo>
                    <a:pt x="212263" y="97100"/>
                  </a:lnTo>
                  <a:lnTo>
                    <a:pt x="196619" y="66985"/>
                  </a:lnTo>
                  <a:lnTo>
                    <a:pt x="182677" y="51998"/>
                  </a:lnTo>
                  <a:lnTo>
                    <a:pt x="164783" y="41437"/>
                  </a:lnTo>
                  <a:lnTo>
                    <a:pt x="112243" y="32883"/>
                  </a:lnTo>
                  <a:lnTo>
                    <a:pt x="93613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2497" y="621181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5989" y="150440"/>
                  </a:lnTo>
                  <a:lnTo>
                    <a:pt x="18804" y="193984"/>
                  </a:lnTo>
                  <a:lnTo>
                    <a:pt x="20056" y="239463"/>
                  </a:lnTo>
                  <a:lnTo>
                    <a:pt x="20761" y="302189"/>
                  </a:lnTo>
                  <a:lnTo>
                    <a:pt x="20969" y="353790"/>
                  </a:lnTo>
                  <a:lnTo>
                    <a:pt x="21031" y="412493"/>
                  </a:lnTo>
                  <a:lnTo>
                    <a:pt x="21049" y="472000"/>
                  </a:lnTo>
                  <a:lnTo>
                    <a:pt x="21055" y="535215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48311" y="968621"/>
              <a:ext cx="147399" cy="238109"/>
            </a:xfrm>
            <a:custGeom>
              <a:avLst/>
              <a:gdLst/>
              <a:ahLst/>
              <a:cxnLst/>
              <a:rect l="0" t="0" r="0" b="0"/>
              <a:pathLst>
                <a:path w="147399" h="238109">
                  <a:moveTo>
                    <a:pt x="0" y="0"/>
                  </a:moveTo>
                  <a:lnTo>
                    <a:pt x="14654" y="58617"/>
                  </a:lnTo>
                  <a:lnTo>
                    <a:pt x="28197" y="111621"/>
                  </a:lnTo>
                  <a:lnTo>
                    <a:pt x="45639" y="173493"/>
                  </a:lnTo>
                  <a:lnTo>
                    <a:pt x="68070" y="218844"/>
                  </a:lnTo>
                  <a:lnTo>
                    <a:pt x="81335" y="236084"/>
                  </a:lnTo>
                  <a:lnTo>
                    <a:pt x="86979" y="238108"/>
                  </a:lnTo>
                  <a:lnTo>
                    <a:pt x="91911" y="235948"/>
                  </a:lnTo>
                  <a:lnTo>
                    <a:pt x="100511" y="224189"/>
                  </a:lnTo>
                  <a:lnTo>
                    <a:pt x="119156" y="172416"/>
                  </a:lnTo>
                  <a:lnTo>
                    <a:pt x="133328" y="119889"/>
                  </a:lnTo>
                  <a:lnTo>
                    <a:pt x="144272" y="74505"/>
                  </a:lnTo>
                  <a:lnTo>
                    <a:pt x="147398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90466" y="1031792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0" y="0"/>
                  </a:moveTo>
                  <a:lnTo>
                    <a:pt x="5589" y="58617"/>
                  </a:lnTo>
                  <a:lnTo>
                    <a:pt x="1545" y="1152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90466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95751" y="957981"/>
              <a:ext cx="168457" cy="210683"/>
            </a:xfrm>
            <a:custGeom>
              <a:avLst/>
              <a:gdLst/>
              <a:ahLst/>
              <a:cxnLst/>
              <a:rect l="0" t="0" r="0" b="0"/>
              <a:pathLst>
                <a:path w="168457" h="210683">
                  <a:moveTo>
                    <a:pt x="0" y="84340"/>
                  </a:moveTo>
                  <a:lnTo>
                    <a:pt x="7236" y="111896"/>
                  </a:lnTo>
                  <a:lnTo>
                    <a:pt x="12998" y="164999"/>
                  </a:lnTo>
                  <a:lnTo>
                    <a:pt x="16305" y="181020"/>
                  </a:lnTo>
                  <a:lnTo>
                    <a:pt x="15549" y="180378"/>
                  </a:lnTo>
                  <a:lnTo>
                    <a:pt x="13876" y="176442"/>
                  </a:lnTo>
                  <a:lnTo>
                    <a:pt x="19302" y="115460"/>
                  </a:lnTo>
                  <a:lnTo>
                    <a:pt x="29231" y="54079"/>
                  </a:lnTo>
                  <a:lnTo>
                    <a:pt x="40117" y="22731"/>
                  </a:lnTo>
                  <a:lnTo>
                    <a:pt x="51365" y="5876"/>
                  </a:lnTo>
                  <a:lnTo>
                    <a:pt x="58810" y="1615"/>
                  </a:lnTo>
                  <a:lnTo>
                    <a:pt x="76440" y="0"/>
                  </a:lnTo>
                  <a:lnTo>
                    <a:pt x="92855" y="6301"/>
                  </a:lnTo>
                  <a:lnTo>
                    <a:pt x="107949" y="18070"/>
                  </a:lnTo>
                  <a:lnTo>
                    <a:pt x="128431" y="44427"/>
                  </a:lnTo>
                  <a:lnTo>
                    <a:pt x="153985" y="105590"/>
                  </a:lnTo>
                  <a:lnTo>
                    <a:pt x="165251" y="150668"/>
                  </a:lnTo>
                  <a:lnTo>
                    <a:pt x="168456" y="2106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69450" y="971497"/>
              <a:ext cx="354505" cy="407737"/>
            </a:xfrm>
            <a:custGeom>
              <a:avLst/>
              <a:gdLst/>
              <a:ahLst/>
              <a:cxnLst/>
              <a:rect l="0" t="0" r="0" b="0"/>
              <a:pathLst>
                <a:path w="354505" h="407737">
                  <a:moveTo>
                    <a:pt x="315856" y="133995"/>
                  </a:moveTo>
                  <a:lnTo>
                    <a:pt x="312736" y="91303"/>
                  </a:lnTo>
                  <a:lnTo>
                    <a:pt x="296727" y="40332"/>
                  </a:lnTo>
                  <a:lnTo>
                    <a:pt x="285517" y="23737"/>
                  </a:lnTo>
                  <a:lnTo>
                    <a:pt x="269617" y="11682"/>
                  </a:lnTo>
                  <a:lnTo>
                    <a:pt x="248511" y="3594"/>
                  </a:lnTo>
                  <a:lnTo>
                    <a:pt x="219634" y="0"/>
                  </a:lnTo>
                  <a:lnTo>
                    <a:pt x="196661" y="4641"/>
                  </a:lnTo>
                  <a:lnTo>
                    <a:pt x="170575" y="20409"/>
                  </a:lnTo>
                  <a:lnTo>
                    <a:pt x="156530" y="34379"/>
                  </a:lnTo>
                  <a:lnTo>
                    <a:pt x="142046" y="63145"/>
                  </a:lnTo>
                  <a:lnTo>
                    <a:pt x="132685" y="99614"/>
                  </a:lnTo>
                  <a:lnTo>
                    <a:pt x="138817" y="143971"/>
                  </a:lnTo>
                  <a:lnTo>
                    <a:pt x="141678" y="154684"/>
                  </a:lnTo>
                  <a:lnTo>
                    <a:pt x="148264" y="161825"/>
                  </a:lnTo>
                  <a:lnTo>
                    <a:pt x="168061" y="169761"/>
                  </a:lnTo>
                  <a:lnTo>
                    <a:pt x="217728" y="173685"/>
                  </a:lnTo>
                  <a:lnTo>
                    <a:pt x="240658" y="169962"/>
                  </a:lnTo>
                  <a:lnTo>
                    <a:pt x="259428" y="161289"/>
                  </a:lnTo>
                  <a:lnTo>
                    <a:pt x="296130" y="136657"/>
                  </a:lnTo>
                  <a:lnTo>
                    <a:pt x="303875" y="135769"/>
                  </a:lnTo>
                  <a:lnTo>
                    <a:pt x="310208" y="138687"/>
                  </a:lnTo>
                  <a:lnTo>
                    <a:pt x="315600" y="144142"/>
                  </a:lnTo>
                  <a:lnTo>
                    <a:pt x="321591" y="162681"/>
                  </a:lnTo>
                  <a:lnTo>
                    <a:pt x="335328" y="225077"/>
                  </a:lnTo>
                  <a:lnTo>
                    <a:pt x="352804" y="273259"/>
                  </a:lnTo>
                  <a:lnTo>
                    <a:pt x="354504" y="298835"/>
                  </a:lnTo>
                  <a:lnTo>
                    <a:pt x="347714" y="332965"/>
                  </a:lnTo>
                  <a:lnTo>
                    <a:pt x="337424" y="354617"/>
                  </a:lnTo>
                  <a:lnTo>
                    <a:pt x="312888" y="380948"/>
                  </a:lnTo>
                  <a:lnTo>
                    <a:pt x="277801" y="397979"/>
                  </a:lnTo>
                  <a:lnTo>
                    <a:pt x="222854" y="405809"/>
                  </a:lnTo>
                  <a:lnTo>
                    <a:pt x="160008" y="407355"/>
                  </a:lnTo>
                  <a:lnTo>
                    <a:pt x="110191" y="407623"/>
                  </a:lnTo>
                  <a:lnTo>
                    <a:pt x="57216" y="407702"/>
                  </a:lnTo>
                  <a:lnTo>
                    <a:pt x="0" y="4077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43442" y="526424"/>
              <a:ext cx="363087" cy="672279"/>
            </a:xfrm>
            <a:custGeom>
              <a:avLst/>
              <a:gdLst/>
              <a:ahLst/>
              <a:cxnLst/>
              <a:rect l="0" t="0" r="0" b="0"/>
              <a:pathLst>
                <a:path w="363087" h="672279">
                  <a:moveTo>
                    <a:pt x="47231" y="0"/>
                  </a:moveTo>
                  <a:lnTo>
                    <a:pt x="38898" y="60384"/>
                  </a:lnTo>
                  <a:lnTo>
                    <a:pt x="37353" y="121227"/>
                  </a:lnTo>
                  <a:lnTo>
                    <a:pt x="33776" y="181759"/>
                  </a:lnTo>
                  <a:lnTo>
                    <a:pt x="28427" y="232449"/>
                  </a:lnTo>
                  <a:lnTo>
                    <a:pt x="26842" y="281394"/>
                  </a:lnTo>
                  <a:lnTo>
                    <a:pt x="26306" y="339854"/>
                  </a:lnTo>
                  <a:lnTo>
                    <a:pt x="26200" y="397631"/>
                  </a:lnTo>
                  <a:lnTo>
                    <a:pt x="23060" y="461037"/>
                  </a:lnTo>
                  <a:lnTo>
                    <a:pt x="17843" y="514070"/>
                  </a:lnTo>
                  <a:lnTo>
                    <a:pt x="13177" y="569168"/>
                  </a:lnTo>
                  <a:lnTo>
                    <a:pt x="6710" y="624815"/>
                  </a:lnTo>
                  <a:lnTo>
                    <a:pt x="0" y="661253"/>
                  </a:lnTo>
                  <a:lnTo>
                    <a:pt x="1706" y="667783"/>
                  </a:lnTo>
                  <a:lnTo>
                    <a:pt x="6352" y="670967"/>
                  </a:lnTo>
                  <a:lnTo>
                    <a:pt x="58356" y="672278"/>
                  </a:lnTo>
                  <a:lnTo>
                    <a:pt x="106809" y="666477"/>
                  </a:lnTo>
                  <a:lnTo>
                    <a:pt x="161590" y="663068"/>
                  </a:lnTo>
                  <a:lnTo>
                    <a:pt x="222679" y="652029"/>
                  </a:lnTo>
                  <a:lnTo>
                    <a:pt x="274691" y="645140"/>
                  </a:lnTo>
                  <a:lnTo>
                    <a:pt x="337755" y="635385"/>
                  </a:lnTo>
                  <a:lnTo>
                    <a:pt x="363086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1202" y="810694"/>
              <a:ext cx="200042" cy="18827"/>
            </a:xfrm>
            <a:custGeom>
              <a:avLst/>
              <a:gdLst/>
              <a:ahLst/>
              <a:cxnLst/>
              <a:rect l="0" t="0" r="0" b="0"/>
              <a:pathLst>
                <a:path w="200042" h="18827">
                  <a:moveTo>
                    <a:pt x="200041" y="0"/>
                  </a:moveTo>
                  <a:lnTo>
                    <a:pt x="142777" y="8333"/>
                  </a:lnTo>
                  <a:lnTo>
                    <a:pt x="87474" y="15684"/>
                  </a:lnTo>
                  <a:lnTo>
                    <a:pt x="36690" y="188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11730" y="505367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49252" y="7236"/>
                  </a:lnTo>
                  <a:lnTo>
                    <a:pt x="100245" y="9553"/>
                  </a:lnTo>
                  <a:lnTo>
                    <a:pt x="3752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20362" y="986901"/>
              <a:ext cx="312550" cy="554456"/>
            </a:xfrm>
            <a:custGeom>
              <a:avLst/>
              <a:gdLst/>
              <a:ahLst/>
              <a:cxnLst/>
              <a:rect l="0" t="0" r="0" b="0"/>
              <a:pathLst>
                <a:path w="312550" h="554456">
                  <a:moveTo>
                    <a:pt x="154622" y="108062"/>
                  </a:moveTo>
                  <a:lnTo>
                    <a:pt x="160212" y="91295"/>
                  </a:lnTo>
                  <a:lnTo>
                    <a:pt x="158098" y="52921"/>
                  </a:lnTo>
                  <a:lnTo>
                    <a:pt x="149928" y="30523"/>
                  </a:lnTo>
                  <a:lnTo>
                    <a:pt x="144474" y="21274"/>
                  </a:lnTo>
                  <a:lnTo>
                    <a:pt x="129054" y="7879"/>
                  </a:lnTo>
                  <a:lnTo>
                    <a:pt x="120029" y="2669"/>
                  </a:lnTo>
                  <a:lnTo>
                    <a:pt x="100643" y="0"/>
                  </a:lnTo>
                  <a:lnTo>
                    <a:pt x="59602" y="7818"/>
                  </a:lnTo>
                  <a:lnTo>
                    <a:pt x="28202" y="22858"/>
                  </a:lnTo>
                  <a:lnTo>
                    <a:pt x="13427" y="41728"/>
                  </a:lnTo>
                  <a:lnTo>
                    <a:pt x="4131" y="65712"/>
                  </a:lnTo>
                  <a:lnTo>
                    <a:pt x="0" y="91970"/>
                  </a:lnTo>
                  <a:lnTo>
                    <a:pt x="4403" y="112998"/>
                  </a:lnTo>
                  <a:lnTo>
                    <a:pt x="23155" y="141110"/>
                  </a:lnTo>
                  <a:lnTo>
                    <a:pt x="31883" y="151151"/>
                  </a:lnTo>
                  <a:lnTo>
                    <a:pt x="42380" y="156675"/>
                  </a:lnTo>
                  <a:lnTo>
                    <a:pt x="66522" y="159694"/>
                  </a:lnTo>
                  <a:lnTo>
                    <a:pt x="86611" y="154016"/>
                  </a:lnTo>
                  <a:lnTo>
                    <a:pt x="118571" y="131308"/>
                  </a:lnTo>
                  <a:lnTo>
                    <a:pt x="123569" y="131748"/>
                  </a:lnTo>
                  <a:lnTo>
                    <a:pt x="126901" y="136721"/>
                  </a:lnTo>
                  <a:lnTo>
                    <a:pt x="139923" y="193508"/>
                  </a:lnTo>
                  <a:lnTo>
                    <a:pt x="144028" y="247243"/>
                  </a:lnTo>
                  <a:lnTo>
                    <a:pt x="150964" y="300729"/>
                  </a:lnTo>
                  <a:lnTo>
                    <a:pt x="154708" y="353622"/>
                  </a:lnTo>
                  <a:lnTo>
                    <a:pt x="161537" y="407508"/>
                  </a:lnTo>
                  <a:lnTo>
                    <a:pt x="164080" y="465069"/>
                  </a:lnTo>
                  <a:lnTo>
                    <a:pt x="164834" y="513969"/>
                  </a:lnTo>
                  <a:lnTo>
                    <a:pt x="165057" y="554455"/>
                  </a:lnTo>
                  <a:lnTo>
                    <a:pt x="167463" y="542664"/>
                  </a:lnTo>
                  <a:lnTo>
                    <a:pt x="188051" y="509764"/>
                  </a:lnTo>
                  <a:lnTo>
                    <a:pt x="231603" y="466173"/>
                  </a:lnTo>
                  <a:lnTo>
                    <a:pt x="280227" y="433295"/>
                  </a:lnTo>
                  <a:lnTo>
                    <a:pt x="312549" y="4239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59212" y="1000207"/>
              <a:ext cx="215117" cy="228256"/>
            </a:xfrm>
            <a:custGeom>
              <a:avLst/>
              <a:gdLst/>
              <a:ahLst/>
              <a:cxnLst/>
              <a:rect l="0" t="0" r="0" b="0"/>
              <a:pathLst>
                <a:path w="215117" h="228256">
                  <a:moveTo>
                    <a:pt x="0" y="21057"/>
                  </a:moveTo>
                  <a:lnTo>
                    <a:pt x="1" y="69988"/>
                  </a:lnTo>
                  <a:lnTo>
                    <a:pt x="5589" y="129118"/>
                  </a:lnTo>
                  <a:lnTo>
                    <a:pt x="19128" y="177453"/>
                  </a:lnTo>
                  <a:lnTo>
                    <a:pt x="30339" y="199361"/>
                  </a:lnTo>
                  <a:lnTo>
                    <a:pt x="46239" y="214557"/>
                  </a:lnTo>
                  <a:lnTo>
                    <a:pt x="66174" y="224040"/>
                  </a:lnTo>
                  <a:lnTo>
                    <a:pt x="90632" y="228255"/>
                  </a:lnTo>
                  <a:lnTo>
                    <a:pt x="113981" y="223889"/>
                  </a:lnTo>
                  <a:lnTo>
                    <a:pt x="134886" y="212980"/>
                  </a:lnTo>
                  <a:lnTo>
                    <a:pt x="174752" y="172976"/>
                  </a:lnTo>
                  <a:lnTo>
                    <a:pt x="190729" y="145618"/>
                  </a:lnTo>
                  <a:lnTo>
                    <a:pt x="210269" y="86189"/>
                  </a:lnTo>
                  <a:lnTo>
                    <a:pt x="215116" y="64042"/>
                  </a:lnTo>
                  <a:lnTo>
                    <a:pt x="211267" y="3301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34271" y="1030892"/>
              <a:ext cx="230310" cy="243057"/>
            </a:xfrm>
            <a:custGeom>
              <a:avLst/>
              <a:gdLst/>
              <a:ahLst/>
              <a:cxnLst/>
              <a:rect l="0" t="0" r="0" b="0"/>
              <a:pathLst>
                <a:path w="230310" h="243057">
                  <a:moveTo>
                    <a:pt x="135552" y="137771"/>
                  </a:moveTo>
                  <a:lnTo>
                    <a:pt x="146731" y="115414"/>
                  </a:lnTo>
                  <a:lnTo>
                    <a:pt x="149100" y="95079"/>
                  </a:lnTo>
                  <a:lnTo>
                    <a:pt x="141089" y="53429"/>
                  </a:lnTo>
                  <a:lnTo>
                    <a:pt x="126014" y="27513"/>
                  </a:lnTo>
                  <a:lnTo>
                    <a:pt x="101141" y="5016"/>
                  </a:lnTo>
                  <a:lnTo>
                    <a:pt x="78534" y="0"/>
                  </a:lnTo>
                  <a:lnTo>
                    <a:pt x="55229" y="2840"/>
                  </a:lnTo>
                  <a:lnTo>
                    <a:pt x="37072" y="11901"/>
                  </a:lnTo>
                  <a:lnTo>
                    <a:pt x="13696" y="35745"/>
                  </a:lnTo>
                  <a:lnTo>
                    <a:pt x="5355" y="58111"/>
                  </a:lnTo>
                  <a:lnTo>
                    <a:pt x="0" y="116186"/>
                  </a:lnTo>
                  <a:lnTo>
                    <a:pt x="4662" y="166730"/>
                  </a:lnTo>
                  <a:lnTo>
                    <a:pt x="13428" y="191976"/>
                  </a:lnTo>
                  <a:lnTo>
                    <a:pt x="19041" y="201983"/>
                  </a:lnTo>
                  <a:lnTo>
                    <a:pt x="34637" y="216223"/>
                  </a:lnTo>
                  <a:lnTo>
                    <a:pt x="43709" y="221657"/>
                  </a:lnTo>
                  <a:lnTo>
                    <a:pt x="63148" y="224577"/>
                  </a:lnTo>
                  <a:lnTo>
                    <a:pt x="73245" y="223717"/>
                  </a:lnTo>
                  <a:lnTo>
                    <a:pt x="90703" y="216523"/>
                  </a:lnTo>
                  <a:lnTo>
                    <a:pt x="106260" y="204357"/>
                  </a:lnTo>
                  <a:lnTo>
                    <a:pt x="127003" y="177777"/>
                  </a:lnTo>
                  <a:lnTo>
                    <a:pt x="148927" y="126965"/>
                  </a:lnTo>
                  <a:lnTo>
                    <a:pt x="149148" y="123548"/>
                  </a:lnTo>
                  <a:lnTo>
                    <a:pt x="146956" y="124779"/>
                  </a:lnTo>
                  <a:lnTo>
                    <a:pt x="143155" y="129110"/>
                  </a:lnTo>
                  <a:lnTo>
                    <a:pt x="141791" y="135506"/>
                  </a:lnTo>
                  <a:lnTo>
                    <a:pt x="148007" y="170989"/>
                  </a:lnTo>
                  <a:lnTo>
                    <a:pt x="155126" y="189969"/>
                  </a:lnTo>
                  <a:lnTo>
                    <a:pt x="173457" y="213808"/>
                  </a:lnTo>
                  <a:lnTo>
                    <a:pt x="199426" y="233350"/>
                  </a:lnTo>
                  <a:lnTo>
                    <a:pt x="230309" y="243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13530" y="694880"/>
              <a:ext cx="24751" cy="600126"/>
            </a:xfrm>
            <a:custGeom>
              <a:avLst/>
              <a:gdLst/>
              <a:ahLst/>
              <a:cxnLst/>
              <a:rect l="0" t="0" r="0" b="0"/>
              <a:pathLst>
                <a:path w="24751" h="600126">
                  <a:moveTo>
                    <a:pt x="24750" y="0"/>
                  </a:moveTo>
                  <a:lnTo>
                    <a:pt x="10095" y="55141"/>
                  </a:lnTo>
                  <a:lnTo>
                    <a:pt x="0" y="109145"/>
                  </a:lnTo>
                  <a:lnTo>
                    <a:pt x="778" y="158422"/>
                  </a:lnTo>
                  <a:lnTo>
                    <a:pt x="3116" y="216994"/>
                  </a:lnTo>
                  <a:lnTo>
                    <a:pt x="3578" y="273624"/>
                  </a:lnTo>
                  <a:lnTo>
                    <a:pt x="3670" y="329870"/>
                  </a:lnTo>
                  <a:lnTo>
                    <a:pt x="3688" y="386041"/>
                  </a:lnTo>
                  <a:lnTo>
                    <a:pt x="3691" y="442196"/>
                  </a:lnTo>
                  <a:lnTo>
                    <a:pt x="3692" y="503938"/>
                  </a:lnTo>
                  <a:lnTo>
                    <a:pt x="10928" y="561714"/>
                  </a:lnTo>
                  <a:lnTo>
                    <a:pt x="14221" y="600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17181" y="94756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61710" y="3120"/>
                  </a:lnTo>
                  <a:lnTo>
                    <a:pt x="201175" y="9065"/>
                  </a:lnTo>
                  <a:lnTo>
                    <a:pt x="147363" y="17475"/>
                  </a:lnTo>
                  <a:lnTo>
                    <a:pt x="99685" y="19996"/>
                  </a:lnTo>
                  <a:lnTo>
                    <a:pt x="37412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64622" y="109496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9444" y="15018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75150" y="89492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03889" y="1042321"/>
              <a:ext cx="221399" cy="248589"/>
            </a:xfrm>
            <a:custGeom>
              <a:avLst/>
              <a:gdLst/>
              <a:ahLst/>
              <a:cxnLst/>
              <a:rect l="0" t="0" r="0" b="0"/>
              <a:pathLst>
                <a:path w="221399" h="248589">
                  <a:moveTo>
                    <a:pt x="81831" y="31585"/>
                  </a:moveTo>
                  <a:lnTo>
                    <a:pt x="37868" y="51829"/>
                  </a:lnTo>
                  <a:lnTo>
                    <a:pt x="24077" y="67489"/>
                  </a:lnTo>
                  <a:lnTo>
                    <a:pt x="5692" y="111727"/>
                  </a:lnTo>
                  <a:lnTo>
                    <a:pt x="0" y="151777"/>
                  </a:lnTo>
                  <a:lnTo>
                    <a:pt x="3902" y="187691"/>
                  </a:lnTo>
                  <a:lnTo>
                    <a:pt x="15611" y="206640"/>
                  </a:lnTo>
                  <a:lnTo>
                    <a:pt x="45053" y="230462"/>
                  </a:lnTo>
                  <a:lnTo>
                    <a:pt x="70164" y="242808"/>
                  </a:lnTo>
                  <a:lnTo>
                    <a:pt x="109439" y="248588"/>
                  </a:lnTo>
                  <a:lnTo>
                    <a:pt x="132706" y="245794"/>
                  </a:lnTo>
                  <a:lnTo>
                    <a:pt x="165535" y="232055"/>
                  </a:lnTo>
                  <a:lnTo>
                    <a:pt x="191900" y="213166"/>
                  </a:lnTo>
                  <a:lnTo>
                    <a:pt x="204060" y="193396"/>
                  </a:lnTo>
                  <a:lnTo>
                    <a:pt x="221398" y="148166"/>
                  </a:lnTo>
                  <a:lnTo>
                    <a:pt x="221320" y="110451"/>
                  </a:lnTo>
                  <a:lnTo>
                    <a:pt x="208299" y="75230"/>
                  </a:lnTo>
                  <a:lnTo>
                    <a:pt x="184034" y="42567"/>
                  </a:lnTo>
                  <a:lnTo>
                    <a:pt x="161569" y="27498"/>
                  </a:lnTo>
                  <a:lnTo>
                    <a:pt x="104854" y="5527"/>
                  </a:lnTo>
                  <a:lnTo>
                    <a:pt x="713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85761" y="1061497"/>
              <a:ext cx="231628" cy="265094"/>
            </a:xfrm>
            <a:custGeom>
              <a:avLst/>
              <a:gdLst/>
              <a:ahLst/>
              <a:cxnLst/>
              <a:rect l="0" t="0" r="0" b="0"/>
              <a:pathLst>
                <a:path w="231628" h="265094">
                  <a:moveTo>
                    <a:pt x="0" y="65052"/>
                  </a:moveTo>
                  <a:lnTo>
                    <a:pt x="14654" y="120193"/>
                  </a:lnTo>
                  <a:lnTo>
                    <a:pt x="28198" y="177156"/>
                  </a:lnTo>
                  <a:lnTo>
                    <a:pt x="36301" y="218241"/>
                  </a:lnTo>
                  <a:lnTo>
                    <a:pt x="34462" y="241930"/>
                  </a:lnTo>
                  <a:lnTo>
                    <a:pt x="32333" y="243802"/>
                  </a:lnTo>
                  <a:lnTo>
                    <a:pt x="26849" y="230284"/>
                  </a:lnTo>
                  <a:lnTo>
                    <a:pt x="13487" y="168988"/>
                  </a:lnTo>
                  <a:lnTo>
                    <a:pt x="11113" y="113918"/>
                  </a:lnTo>
                  <a:lnTo>
                    <a:pt x="16291" y="71992"/>
                  </a:lnTo>
                  <a:lnTo>
                    <a:pt x="25178" y="50199"/>
                  </a:lnTo>
                  <a:lnTo>
                    <a:pt x="49948" y="17144"/>
                  </a:lnTo>
                  <a:lnTo>
                    <a:pt x="76021" y="814"/>
                  </a:lnTo>
                  <a:lnTo>
                    <a:pt x="84606" y="0"/>
                  </a:lnTo>
                  <a:lnTo>
                    <a:pt x="100384" y="5334"/>
                  </a:lnTo>
                  <a:lnTo>
                    <a:pt x="152833" y="41097"/>
                  </a:lnTo>
                  <a:lnTo>
                    <a:pt x="189305" y="95447"/>
                  </a:lnTo>
                  <a:lnTo>
                    <a:pt x="201119" y="118335"/>
                  </a:lnTo>
                  <a:lnTo>
                    <a:pt x="214915" y="179332"/>
                  </a:lnTo>
                  <a:lnTo>
                    <a:pt x="228617" y="238520"/>
                  </a:lnTo>
                  <a:lnTo>
                    <a:pt x="231627" y="2650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90014" y="987016"/>
              <a:ext cx="289162" cy="367761"/>
            </a:xfrm>
            <a:custGeom>
              <a:avLst/>
              <a:gdLst/>
              <a:ahLst/>
              <a:cxnLst/>
              <a:rect l="0" t="0" r="0" b="0"/>
              <a:pathLst>
                <a:path w="289162" h="367761">
                  <a:moveTo>
                    <a:pt x="201116" y="23719"/>
                  </a:moveTo>
                  <a:lnTo>
                    <a:pt x="174729" y="8078"/>
                  </a:lnTo>
                  <a:lnTo>
                    <a:pt x="151564" y="0"/>
                  </a:lnTo>
                  <a:lnTo>
                    <a:pt x="112214" y="54"/>
                  </a:lnTo>
                  <a:lnTo>
                    <a:pt x="59336" y="11722"/>
                  </a:lnTo>
                  <a:lnTo>
                    <a:pt x="23934" y="35344"/>
                  </a:lnTo>
                  <a:lnTo>
                    <a:pt x="10064" y="49943"/>
                  </a:lnTo>
                  <a:lnTo>
                    <a:pt x="0" y="68129"/>
                  </a:lnTo>
                  <a:lnTo>
                    <a:pt x="358" y="77893"/>
                  </a:lnTo>
                  <a:lnTo>
                    <a:pt x="10114" y="98099"/>
                  </a:lnTo>
                  <a:lnTo>
                    <a:pt x="44973" y="131262"/>
                  </a:lnTo>
                  <a:lnTo>
                    <a:pt x="96065" y="161855"/>
                  </a:lnTo>
                  <a:lnTo>
                    <a:pt x="153632" y="170458"/>
                  </a:lnTo>
                  <a:lnTo>
                    <a:pt x="195885" y="180151"/>
                  </a:lnTo>
                  <a:lnTo>
                    <a:pt x="253069" y="210450"/>
                  </a:lnTo>
                  <a:lnTo>
                    <a:pt x="268269" y="227204"/>
                  </a:lnTo>
                  <a:lnTo>
                    <a:pt x="283404" y="259486"/>
                  </a:lnTo>
                  <a:lnTo>
                    <a:pt x="289161" y="284092"/>
                  </a:lnTo>
                  <a:lnTo>
                    <a:pt x="287820" y="306727"/>
                  </a:lnTo>
                  <a:lnTo>
                    <a:pt x="274899" y="339200"/>
                  </a:lnTo>
                  <a:lnTo>
                    <a:pt x="256525" y="354226"/>
                  </a:lnTo>
                  <a:lnTo>
                    <a:pt x="231591" y="363634"/>
                  </a:lnTo>
                  <a:lnTo>
                    <a:pt x="187009" y="367760"/>
                  </a:lnTo>
                  <a:lnTo>
                    <a:pt x="136197" y="359266"/>
                  </a:lnTo>
                  <a:lnTo>
                    <a:pt x="98432" y="352818"/>
                  </a:lnTo>
                  <a:lnTo>
                    <a:pt x="64245" y="3501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652974" y="1968829"/>
            <a:ext cx="5719854" cy="831752"/>
            <a:chOff x="1652974" y="1968829"/>
            <a:chExt cx="5719854" cy="831752"/>
          </a:xfrm>
        </p:grpSpPr>
        <p:sp>
          <p:nvSpPr>
            <p:cNvPr id="29" name="Freeform 28"/>
            <p:cNvSpPr/>
            <p:nvPr/>
          </p:nvSpPr>
          <p:spPr>
            <a:xfrm>
              <a:off x="1652974" y="1968829"/>
              <a:ext cx="324409" cy="644336"/>
            </a:xfrm>
            <a:custGeom>
              <a:avLst/>
              <a:gdLst/>
              <a:ahLst/>
              <a:cxnLst/>
              <a:rect l="0" t="0" r="0" b="0"/>
              <a:pathLst>
                <a:path w="324409" h="64433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61452"/>
                  </a:lnTo>
                  <a:lnTo>
                    <a:pt x="23333" y="212784"/>
                  </a:lnTo>
                  <a:lnTo>
                    <a:pt x="29955" y="267159"/>
                  </a:lnTo>
                  <a:lnTo>
                    <a:pt x="39669" y="319234"/>
                  </a:lnTo>
                  <a:lnTo>
                    <a:pt x="48278" y="379507"/>
                  </a:lnTo>
                  <a:lnTo>
                    <a:pt x="52519" y="442339"/>
                  </a:lnTo>
                  <a:lnTo>
                    <a:pt x="59495" y="503070"/>
                  </a:lnTo>
                  <a:lnTo>
                    <a:pt x="62081" y="551740"/>
                  </a:lnTo>
                  <a:lnTo>
                    <a:pt x="60508" y="593457"/>
                  </a:lnTo>
                  <a:lnTo>
                    <a:pt x="51849" y="613149"/>
                  </a:lnTo>
                  <a:lnTo>
                    <a:pt x="47434" y="614656"/>
                  </a:lnTo>
                  <a:lnTo>
                    <a:pt x="43321" y="610982"/>
                  </a:lnTo>
                  <a:lnTo>
                    <a:pt x="39409" y="603853"/>
                  </a:lnTo>
                  <a:lnTo>
                    <a:pt x="33131" y="551554"/>
                  </a:lnTo>
                  <a:lnTo>
                    <a:pt x="28771" y="494950"/>
                  </a:lnTo>
                  <a:lnTo>
                    <a:pt x="25655" y="467982"/>
                  </a:lnTo>
                  <a:lnTo>
                    <a:pt x="33187" y="415834"/>
                  </a:lnTo>
                  <a:lnTo>
                    <a:pt x="45939" y="361080"/>
                  </a:lnTo>
                  <a:lnTo>
                    <a:pt x="61835" y="332894"/>
                  </a:lnTo>
                  <a:lnTo>
                    <a:pt x="77785" y="320308"/>
                  </a:lnTo>
                  <a:lnTo>
                    <a:pt x="122209" y="302696"/>
                  </a:lnTo>
                  <a:lnTo>
                    <a:pt x="145562" y="301428"/>
                  </a:lnTo>
                  <a:lnTo>
                    <a:pt x="181559" y="310410"/>
                  </a:lnTo>
                  <a:lnTo>
                    <a:pt x="205865" y="322793"/>
                  </a:lnTo>
                  <a:lnTo>
                    <a:pt x="259271" y="369411"/>
                  </a:lnTo>
                  <a:lnTo>
                    <a:pt x="296142" y="411961"/>
                  </a:lnTo>
                  <a:lnTo>
                    <a:pt x="316383" y="450655"/>
                  </a:lnTo>
                  <a:lnTo>
                    <a:pt x="324408" y="505652"/>
                  </a:lnTo>
                  <a:lnTo>
                    <a:pt x="320404" y="567165"/>
                  </a:lnTo>
                  <a:lnTo>
                    <a:pt x="311637" y="591715"/>
                  </a:lnTo>
                  <a:lnTo>
                    <a:pt x="286946" y="626539"/>
                  </a:lnTo>
                  <a:lnTo>
                    <a:pt x="267131" y="638380"/>
                  </a:lnTo>
                  <a:lnTo>
                    <a:pt x="255296" y="643176"/>
                  </a:lnTo>
                  <a:lnTo>
                    <a:pt x="210694" y="644335"/>
                  </a:lnTo>
                  <a:lnTo>
                    <a:pt x="160031" y="633077"/>
                  </a:lnTo>
                  <a:lnTo>
                    <a:pt x="99973" y="608478"/>
                  </a:lnTo>
                  <a:lnTo>
                    <a:pt x="73699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63585" y="2358383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14572" y="42692"/>
                  </a:lnTo>
                  <a:lnTo>
                    <a:pt x="52998" y="97002"/>
                  </a:lnTo>
                  <a:lnTo>
                    <a:pt x="88549" y="151886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21471" y="2316269"/>
              <a:ext cx="305328" cy="484312"/>
            </a:xfrm>
            <a:custGeom>
              <a:avLst/>
              <a:gdLst/>
              <a:ahLst/>
              <a:cxnLst/>
              <a:rect l="0" t="0" r="0" b="0"/>
              <a:pathLst>
                <a:path w="305328" h="484312">
                  <a:moveTo>
                    <a:pt x="305327" y="0"/>
                  </a:moveTo>
                  <a:lnTo>
                    <a:pt x="255828" y="58563"/>
                  </a:lnTo>
                  <a:lnTo>
                    <a:pt x="214047" y="116333"/>
                  </a:lnTo>
                  <a:lnTo>
                    <a:pt x="177592" y="174841"/>
                  </a:lnTo>
                  <a:lnTo>
                    <a:pt x="142835" y="236484"/>
                  </a:lnTo>
                  <a:lnTo>
                    <a:pt x="124990" y="268941"/>
                  </a:lnTo>
                  <a:lnTo>
                    <a:pt x="108004" y="296495"/>
                  </a:lnTo>
                  <a:lnTo>
                    <a:pt x="79690" y="348834"/>
                  </a:lnTo>
                  <a:lnTo>
                    <a:pt x="49320" y="401051"/>
                  </a:lnTo>
                  <a:lnTo>
                    <a:pt x="10308" y="45965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32165" y="2018345"/>
              <a:ext cx="319470" cy="571666"/>
            </a:xfrm>
            <a:custGeom>
              <a:avLst/>
              <a:gdLst/>
              <a:ahLst/>
              <a:cxnLst/>
              <a:rect l="0" t="0" r="0" b="0"/>
              <a:pathLst>
                <a:path w="319470" h="571666">
                  <a:moveTo>
                    <a:pt x="0" y="550608"/>
                  </a:moveTo>
                  <a:lnTo>
                    <a:pt x="17959" y="487158"/>
                  </a:lnTo>
                  <a:lnTo>
                    <a:pt x="31667" y="429064"/>
                  </a:lnTo>
                  <a:lnTo>
                    <a:pt x="45640" y="366332"/>
                  </a:lnTo>
                  <a:lnTo>
                    <a:pt x="50568" y="306885"/>
                  </a:lnTo>
                  <a:lnTo>
                    <a:pt x="57617" y="250406"/>
                  </a:lnTo>
                  <a:lnTo>
                    <a:pt x="70480" y="188496"/>
                  </a:lnTo>
                  <a:lnTo>
                    <a:pt x="87776" y="130309"/>
                  </a:lnTo>
                  <a:lnTo>
                    <a:pt x="90103" y="127689"/>
                  </a:lnTo>
                  <a:lnTo>
                    <a:pt x="91654" y="130622"/>
                  </a:lnTo>
                  <a:lnTo>
                    <a:pt x="102754" y="188761"/>
                  </a:lnTo>
                  <a:lnTo>
                    <a:pt x="116007" y="242089"/>
                  </a:lnTo>
                  <a:lnTo>
                    <a:pt x="119452" y="253682"/>
                  </a:lnTo>
                  <a:lnTo>
                    <a:pt x="125258" y="262580"/>
                  </a:lnTo>
                  <a:lnTo>
                    <a:pt x="141069" y="275587"/>
                  </a:lnTo>
                  <a:lnTo>
                    <a:pt x="159794" y="279028"/>
                  </a:lnTo>
                  <a:lnTo>
                    <a:pt x="169700" y="278307"/>
                  </a:lnTo>
                  <a:lnTo>
                    <a:pt x="190066" y="268148"/>
                  </a:lnTo>
                  <a:lnTo>
                    <a:pt x="209646" y="250765"/>
                  </a:lnTo>
                  <a:lnTo>
                    <a:pt x="232653" y="214671"/>
                  </a:lnTo>
                  <a:lnTo>
                    <a:pt x="255405" y="152271"/>
                  </a:lnTo>
                  <a:lnTo>
                    <a:pt x="277312" y="100350"/>
                  </a:lnTo>
                  <a:lnTo>
                    <a:pt x="297237" y="48154"/>
                  </a:lnTo>
                  <a:lnTo>
                    <a:pt x="319469" y="0"/>
                  </a:lnTo>
                  <a:lnTo>
                    <a:pt x="319434" y="1042"/>
                  </a:lnTo>
                  <a:lnTo>
                    <a:pt x="316916" y="22396"/>
                  </a:lnTo>
                  <a:lnTo>
                    <a:pt x="307590" y="80100"/>
                  </a:lnTo>
                  <a:lnTo>
                    <a:pt x="299108" y="133558"/>
                  </a:lnTo>
                  <a:lnTo>
                    <a:pt x="294905" y="191511"/>
                  </a:lnTo>
                  <a:lnTo>
                    <a:pt x="286717" y="254201"/>
                  </a:lnTo>
                  <a:lnTo>
                    <a:pt x="288115" y="303686"/>
                  </a:lnTo>
                  <a:lnTo>
                    <a:pt x="292818" y="356563"/>
                  </a:lnTo>
                  <a:lnTo>
                    <a:pt x="294211" y="408105"/>
                  </a:lnTo>
                  <a:lnTo>
                    <a:pt x="294624" y="464711"/>
                  </a:lnTo>
                  <a:lnTo>
                    <a:pt x="300353" y="525062"/>
                  </a:lnTo>
                  <a:lnTo>
                    <a:pt x="315855" y="5716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55500" y="2305741"/>
              <a:ext cx="163982" cy="282398"/>
            </a:xfrm>
            <a:custGeom>
              <a:avLst/>
              <a:gdLst/>
              <a:ahLst/>
              <a:cxnLst/>
              <a:rect l="0" t="0" r="0" b="0"/>
              <a:pathLst>
                <a:path w="163982" h="282398">
                  <a:moveTo>
                    <a:pt x="8334" y="63170"/>
                  </a:moveTo>
                  <a:lnTo>
                    <a:pt x="8334" y="121787"/>
                  </a:lnTo>
                  <a:lnTo>
                    <a:pt x="0" y="181504"/>
                  </a:lnTo>
                  <a:lnTo>
                    <a:pt x="3828" y="235634"/>
                  </a:lnTo>
                  <a:lnTo>
                    <a:pt x="18177" y="271808"/>
                  </a:lnTo>
                  <a:lnTo>
                    <a:pt x="26595" y="278302"/>
                  </a:lnTo>
                  <a:lnTo>
                    <a:pt x="48425" y="282397"/>
                  </a:lnTo>
                  <a:lnTo>
                    <a:pt x="81434" y="278125"/>
                  </a:lnTo>
                  <a:lnTo>
                    <a:pt x="99704" y="266330"/>
                  </a:lnTo>
                  <a:lnTo>
                    <a:pt x="130497" y="230163"/>
                  </a:lnTo>
                  <a:lnTo>
                    <a:pt x="154720" y="167338"/>
                  </a:lnTo>
                  <a:lnTo>
                    <a:pt x="163981" y="106494"/>
                  </a:lnTo>
                  <a:lnTo>
                    <a:pt x="157406" y="47725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27889" y="2042528"/>
              <a:ext cx="30744" cy="600126"/>
            </a:xfrm>
            <a:custGeom>
              <a:avLst/>
              <a:gdLst/>
              <a:ahLst/>
              <a:cxnLst/>
              <a:rect l="0" t="0" r="0" b="0"/>
              <a:pathLst>
                <a:path w="30744" h="600126">
                  <a:moveTo>
                    <a:pt x="20214" y="0"/>
                  </a:moveTo>
                  <a:lnTo>
                    <a:pt x="5560" y="58617"/>
                  </a:lnTo>
                  <a:lnTo>
                    <a:pt x="1054" y="110175"/>
                  </a:lnTo>
                  <a:lnTo>
                    <a:pt x="0" y="152692"/>
                  </a:lnTo>
                  <a:lnTo>
                    <a:pt x="2526" y="210188"/>
                  </a:lnTo>
                  <a:lnTo>
                    <a:pt x="8272" y="266647"/>
                  </a:lnTo>
                  <a:lnTo>
                    <a:pt x="10576" y="326369"/>
                  </a:lnTo>
                  <a:lnTo>
                    <a:pt x="16838" y="389030"/>
                  </a:lnTo>
                  <a:lnTo>
                    <a:pt x="19214" y="451400"/>
                  </a:lnTo>
                  <a:lnTo>
                    <a:pt x="21088" y="505105"/>
                  </a:lnTo>
                  <a:lnTo>
                    <a:pt x="28489" y="558999"/>
                  </a:lnTo>
                  <a:lnTo>
                    <a:pt x="30743" y="600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69662" y="2074114"/>
              <a:ext cx="41655" cy="494840"/>
            </a:xfrm>
            <a:custGeom>
              <a:avLst/>
              <a:gdLst/>
              <a:ahLst/>
              <a:cxnLst/>
              <a:rect l="0" t="0" r="0" b="0"/>
              <a:pathLst>
                <a:path w="41655" h="494840">
                  <a:moveTo>
                    <a:pt x="31125" y="0"/>
                  </a:moveTo>
                  <a:lnTo>
                    <a:pt x="19947" y="11178"/>
                  </a:lnTo>
                  <a:lnTo>
                    <a:pt x="7406" y="40486"/>
                  </a:lnTo>
                  <a:lnTo>
                    <a:pt x="1093" y="99547"/>
                  </a:lnTo>
                  <a:lnTo>
                    <a:pt x="0" y="146739"/>
                  </a:lnTo>
                  <a:lnTo>
                    <a:pt x="846" y="207514"/>
                  </a:lnTo>
                  <a:lnTo>
                    <a:pt x="7986" y="259057"/>
                  </a:lnTo>
                  <a:lnTo>
                    <a:pt x="17510" y="317743"/>
                  </a:lnTo>
                  <a:lnTo>
                    <a:pt x="26571" y="377245"/>
                  </a:lnTo>
                  <a:lnTo>
                    <a:pt x="33345" y="440458"/>
                  </a:lnTo>
                  <a:lnTo>
                    <a:pt x="41654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53388" y="2274155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20521" y="3120"/>
                  </a:lnTo>
                  <a:lnTo>
                    <a:pt x="159975" y="17958"/>
                  </a:lnTo>
                  <a:lnTo>
                    <a:pt x="104996" y="28547"/>
                  </a:lnTo>
                  <a:lnTo>
                    <a:pt x="49076" y="365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90300" y="240049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18212" y="15398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90300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29247" y="2332217"/>
              <a:ext cx="173038" cy="429345"/>
            </a:xfrm>
            <a:custGeom>
              <a:avLst/>
              <a:gdLst/>
              <a:ahLst/>
              <a:cxnLst/>
              <a:rect l="0" t="0" r="0" b="0"/>
              <a:pathLst>
                <a:path w="173038" h="429345">
                  <a:moveTo>
                    <a:pt x="29509" y="173565"/>
                  </a:moveTo>
                  <a:lnTo>
                    <a:pt x="37842" y="233949"/>
                  </a:lnTo>
                  <a:lnTo>
                    <a:pt x="42506" y="288553"/>
                  </a:lnTo>
                  <a:lnTo>
                    <a:pt x="54563" y="348227"/>
                  </a:lnTo>
                  <a:lnTo>
                    <a:pt x="71688" y="407742"/>
                  </a:lnTo>
                  <a:lnTo>
                    <a:pt x="75175" y="420930"/>
                  </a:lnTo>
                  <a:lnTo>
                    <a:pt x="75161" y="427382"/>
                  </a:lnTo>
                  <a:lnTo>
                    <a:pt x="72812" y="429344"/>
                  </a:lnTo>
                  <a:lnTo>
                    <a:pt x="68906" y="428313"/>
                  </a:lnTo>
                  <a:lnTo>
                    <a:pt x="64566" y="411568"/>
                  </a:lnTo>
                  <a:lnTo>
                    <a:pt x="56191" y="358748"/>
                  </a:lnTo>
                  <a:lnTo>
                    <a:pt x="52233" y="311622"/>
                  </a:lnTo>
                  <a:lnTo>
                    <a:pt x="45471" y="260614"/>
                  </a:lnTo>
                  <a:lnTo>
                    <a:pt x="32705" y="200552"/>
                  </a:lnTo>
                  <a:lnTo>
                    <a:pt x="18919" y="147440"/>
                  </a:lnTo>
                  <a:lnTo>
                    <a:pt x="4930" y="86906"/>
                  </a:lnTo>
                  <a:lnTo>
                    <a:pt x="0" y="44033"/>
                  </a:lnTo>
                  <a:lnTo>
                    <a:pt x="5085" y="22019"/>
                  </a:lnTo>
                  <a:lnTo>
                    <a:pt x="9717" y="12873"/>
                  </a:lnTo>
                  <a:lnTo>
                    <a:pt x="17484" y="6775"/>
                  </a:lnTo>
                  <a:lnTo>
                    <a:pt x="38593" y="0"/>
                  </a:lnTo>
                  <a:lnTo>
                    <a:pt x="71195" y="1776"/>
                  </a:lnTo>
                  <a:lnTo>
                    <a:pt x="89371" y="9867"/>
                  </a:lnTo>
                  <a:lnTo>
                    <a:pt x="133405" y="42000"/>
                  </a:lnTo>
                  <a:lnTo>
                    <a:pt x="163843" y="90036"/>
                  </a:lnTo>
                  <a:lnTo>
                    <a:pt x="173037" y="126719"/>
                  </a:lnTo>
                  <a:lnTo>
                    <a:pt x="168948" y="150405"/>
                  </a:lnTo>
                  <a:lnTo>
                    <a:pt x="153493" y="180351"/>
                  </a:lnTo>
                  <a:lnTo>
                    <a:pt x="139595" y="195298"/>
                  </a:lnTo>
                  <a:lnTo>
                    <a:pt x="121720" y="205841"/>
                  </a:lnTo>
                  <a:lnTo>
                    <a:pt x="61095" y="2156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90383" y="211622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9905"/>
                  </a:lnTo>
                  <a:lnTo>
                    <a:pt x="9065" y="232057"/>
                  </a:lnTo>
                  <a:lnTo>
                    <a:pt x="17475" y="291894"/>
                  </a:lnTo>
                  <a:lnTo>
                    <a:pt x="20349" y="347560"/>
                  </a:lnTo>
                  <a:lnTo>
                    <a:pt x="20847" y="38647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95668" y="236891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95668" y="2316269"/>
              <a:ext cx="136871" cy="400084"/>
            </a:xfrm>
            <a:custGeom>
              <a:avLst/>
              <a:gdLst/>
              <a:ahLst/>
              <a:cxnLst/>
              <a:rect l="0" t="0" r="0" b="0"/>
              <a:pathLst>
                <a:path w="136871" h="400084">
                  <a:moveTo>
                    <a:pt x="136870" y="0"/>
                  </a:moveTo>
                  <a:lnTo>
                    <a:pt x="113151" y="53028"/>
                  </a:lnTo>
                  <a:lnTo>
                    <a:pt x="97264" y="104408"/>
                  </a:lnTo>
                  <a:lnTo>
                    <a:pt x="79382" y="152728"/>
                  </a:lnTo>
                  <a:lnTo>
                    <a:pt x="60435" y="204090"/>
                  </a:lnTo>
                  <a:lnTo>
                    <a:pt x="45723" y="256353"/>
                  </a:lnTo>
                  <a:lnTo>
                    <a:pt x="28236" y="307714"/>
                  </a:lnTo>
                  <a:lnTo>
                    <a:pt x="11253" y="36446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00172" y="2358383"/>
              <a:ext cx="16596" cy="168457"/>
            </a:xfrm>
            <a:custGeom>
              <a:avLst/>
              <a:gdLst/>
              <a:ahLst/>
              <a:cxnLst/>
              <a:rect l="0" t="0" r="0" b="0"/>
              <a:pathLst>
                <a:path w="16596" h="168457">
                  <a:moveTo>
                    <a:pt x="6066" y="0"/>
                  </a:moveTo>
                  <a:lnTo>
                    <a:pt x="0" y="42027"/>
                  </a:lnTo>
                  <a:lnTo>
                    <a:pt x="4522" y="103535"/>
                  </a:lnTo>
                  <a:lnTo>
                    <a:pt x="8728" y="140641"/>
                  </a:lnTo>
                  <a:lnTo>
                    <a:pt x="1659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95709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11523" y="2333223"/>
              <a:ext cx="136872" cy="174000"/>
            </a:xfrm>
            <a:custGeom>
              <a:avLst/>
              <a:gdLst/>
              <a:ahLst/>
              <a:cxnLst/>
              <a:rect l="0" t="0" r="0" b="0"/>
              <a:pathLst>
                <a:path w="136872" h="174000">
                  <a:moveTo>
                    <a:pt x="0" y="77803"/>
                  </a:moveTo>
                  <a:lnTo>
                    <a:pt x="9065" y="136419"/>
                  </a:lnTo>
                  <a:lnTo>
                    <a:pt x="16305" y="173999"/>
                  </a:lnTo>
                  <a:lnTo>
                    <a:pt x="12016" y="141735"/>
                  </a:lnTo>
                  <a:lnTo>
                    <a:pt x="5233" y="84972"/>
                  </a:lnTo>
                  <a:lnTo>
                    <a:pt x="7140" y="48341"/>
                  </a:lnTo>
                  <a:lnTo>
                    <a:pt x="15114" y="15261"/>
                  </a:lnTo>
                  <a:lnTo>
                    <a:pt x="21774" y="8032"/>
                  </a:lnTo>
                  <a:lnTo>
                    <a:pt x="41653" y="0"/>
                  </a:lnTo>
                  <a:lnTo>
                    <a:pt x="51165" y="198"/>
                  </a:lnTo>
                  <a:lnTo>
                    <a:pt x="67974" y="6657"/>
                  </a:lnTo>
                  <a:lnTo>
                    <a:pt x="90590" y="23447"/>
                  </a:lnTo>
                  <a:lnTo>
                    <a:pt x="112110" y="48829"/>
                  </a:lnTo>
                  <a:lnTo>
                    <a:pt x="120017" y="71555"/>
                  </a:lnTo>
                  <a:lnTo>
                    <a:pt x="132745" y="128452"/>
                  </a:lnTo>
                  <a:lnTo>
                    <a:pt x="136871" y="162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55902" y="2317522"/>
              <a:ext cx="249573" cy="413437"/>
            </a:xfrm>
            <a:custGeom>
              <a:avLst/>
              <a:gdLst/>
              <a:ahLst/>
              <a:cxnLst/>
              <a:rect l="0" t="0" r="0" b="0"/>
              <a:pathLst>
                <a:path w="249573" h="413437">
                  <a:moveTo>
                    <a:pt x="192533" y="51389"/>
                  </a:moveTo>
                  <a:lnTo>
                    <a:pt x="174553" y="27343"/>
                  </a:lnTo>
                  <a:lnTo>
                    <a:pt x="157636" y="13016"/>
                  </a:lnTo>
                  <a:lnTo>
                    <a:pt x="135299" y="5089"/>
                  </a:lnTo>
                  <a:lnTo>
                    <a:pt x="82832" y="0"/>
                  </a:lnTo>
                  <a:lnTo>
                    <a:pt x="46945" y="4707"/>
                  </a:lnTo>
                  <a:lnTo>
                    <a:pt x="28002" y="16604"/>
                  </a:lnTo>
                  <a:lnTo>
                    <a:pt x="12954" y="33590"/>
                  </a:lnTo>
                  <a:lnTo>
                    <a:pt x="2366" y="52837"/>
                  </a:lnTo>
                  <a:lnTo>
                    <a:pt x="0" y="73090"/>
                  </a:lnTo>
                  <a:lnTo>
                    <a:pt x="4018" y="93789"/>
                  </a:lnTo>
                  <a:lnTo>
                    <a:pt x="19433" y="124004"/>
                  </a:lnTo>
                  <a:lnTo>
                    <a:pt x="32152" y="140595"/>
                  </a:lnTo>
                  <a:lnTo>
                    <a:pt x="51843" y="149528"/>
                  </a:lnTo>
                  <a:lnTo>
                    <a:pt x="76192" y="152328"/>
                  </a:lnTo>
                  <a:lnTo>
                    <a:pt x="115038" y="146158"/>
                  </a:lnTo>
                  <a:lnTo>
                    <a:pt x="148125" y="130032"/>
                  </a:lnTo>
                  <a:lnTo>
                    <a:pt x="165387" y="117147"/>
                  </a:lnTo>
                  <a:lnTo>
                    <a:pt x="172096" y="116285"/>
                  </a:lnTo>
                  <a:lnTo>
                    <a:pt x="177739" y="119220"/>
                  </a:lnTo>
                  <a:lnTo>
                    <a:pt x="182670" y="124686"/>
                  </a:lnTo>
                  <a:lnTo>
                    <a:pt x="188150" y="143237"/>
                  </a:lnTo>
                  <a:lnTo>
                    <a:pt x="197257" y="198864"/>
                  </a:lnTo>
                  <a:lnTo>
                    <a:pt x="211491" y="251706"/>
                  </a:lnTo>
                  <a:lnTo>
                    <a:pt x="232499" y="312923"/>
                  </a:lnTo>
                  <a:lnTo>
                    <a:pt x="249572" y="376165"/>
                  </a:lnTo>
                  <a:lnTo>
                    <a:pt x="247910" y="398115"/>
                  </a:lnTo>
                  <a:lnTo>
                    <a:pt x="241149" y="405373"/>
                  </a:lnTo>
                  <a:lnTo>
                    <a:pt x="218040" y="413436"/>
                  </a:lnTo>
                  <a:lnTo>
                    <a:pt x="162780" y="411377"/>
                  </a:lnTo>
                  <a:lnTo>
                    <a:pt x="113788" y="409957"/>
                  </a:lnTo>
                  <a:lnTo>
                    <a:pt x="63397" y="409536"/>
                  </a:lnTo>
                  <a:lnTo>
                    <a:pt x="3020" y="4093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08612" y="2105699"/>
              <a:ext cx="239949" cy="463255"/>
            </a:xfrm>
            <a:custGeom>
              <a:avLst/>
              <a:gdLst/>
              <a:ahLst/>
              <a:cxnLst/>
              <a:rect l="0" t="0" r="0" b="0"/>
              <a:pathLst>
                <a:path w="239949" h="463255">
                  <a:moveTo>
                    <a:pt x="82020" y="463254"/>
                  </a:moveTo>
                  <a:lnTo>
                    <a:pt x="67366" y="404637"/>
                  </a:lnTo>
                  <a:lnTo>
                    <a:pt x="53822" y="349293"/>
                  </a:lnTo>
                  <a:lnTo>
                    <a:pt x="42210" y="300286"/>
                  </a:lnTo>
                  <a:lnTo>
                    <a:pt x="25641" y="249891"/>
                  </a:lnTo>
                  <a:lnTo>
                    <a:pt x="8969" y="193467"/>
                  </a:lnTo>
                  <a:lnTo>
                    <a:pt x="0" y="142591"/>
                  </a:lnTo>
                  <a:lnTo>
                    <a:pt x="4036" y="101391"/>
                  </a:lnTo>
                  <a:lnTo>
                    <a:pt x="8974" y="90990"/>
                  </a:lnTo>
                  <a:lnTo>
                    <a:pt x="23819" y="76315"/>
                  </a:lnTo>
                  <a:lnTo>
                    <a:pt x="80479" y="53449"/>
                  </a:lnTo>
                  <a:lnTo>
                    <a:pt x="135630" y="35201"/>
                  </a:lnTo>
                  <a:lnTo>
                    <a:pt x="196344" y="17561"/>
                  </a:lnTo>
                  <a:lnTo>
                    <a:pt x="2399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80104" y="2347854"/>
              <a:ext cx="105286" cy="42116"/>
            </a:xfrm>
            <a:custGeom>
              <a:avLst/>
              <a:gdLst/>
              <a:ahLst/>
              <a:cxnLst/>
              <a:rect l="0" t="0" r="0" b="0"/>
              <a:pathLst>
                <a:path w="105286" h="42116">
                  <a:moveTo>
                    <a:pt x="105285" y="0"/>
                  </a:moveTo>
                  <a:lnTo>
                    <a:pt x="51410" y="2519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38031" y="2368911"/>
              <a:ext cx="115814" cy="224611"/>
            </a:xfrm>
            <a:custGeom>
              <a:avLst/>
              <a:gdLst/>
              <a:ahLst/>
              <a:cxnLst/>
              <a:rect l="0" t="0" r="0" b="0"/>
              <a:pathLst>
                <a:path w="115814" h="224611">
                  <a:moveTo>
                    <a:pt x="0" y="42115"/>
                  </a:moveTo>
                  <a:lnTo>
                    <a:pt x="3119" y="84806"/>
                  </a:lnTo>
                  <a:lnTo>
                    <a:pt x="21331" y="147450"/>
                  </a:lnTo>
                  <a:lnTo>
                    <a:pt x="50471" y="210575"/>
                  </a:lnTo>
                  <a:lnTo>
                    <a:pt x="56357" y="224610"/>
                  </a:lnTo>
                  <a:lnTo>
                    <a:pt x="55073" y="219150"/>
                  </a:lnTo>
                  <a:lnTo>
                    <a:pt x="34826" y="156028"/>
                  </a:lnTo>
                  <a:lnTo>
                    <a:pt x="24123" y="104217"/>
                  </a:lnTo>
                  <a:lnTo>
                    <a:pt x="21662" y="48922"/>
                  </a:lnTo>
                  <a:lnTo>
                    <a:pt x="27565" y="27203"/>
                  </a:lnTo>
                  <a:lnTo>
                    <a:pt x="32415" y="18135"/>
                  </a:lnTo>
                  <a:lnTo>
                    <a:pt x="40327" y="12090"/>
                  </a:lnTo>
                  <a:lnTo>
                    <a:pt x="72650" y="358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00278" y="2398005"/>
              <a:ext cx="185194" cy="183798"/>
            </a:xfrm>
            <a:custGeom>
              <a:avLst/>
              <a:gdLst/>
              <a:ahLst/>
              <a:cxnLst/>
              <a:rect l="0" t="0" r="0" b="0"/>
              <a:pathLst>
                <a:path w="185194" h="183798">
                  <a:moveTo>
                    <a:pt x="132551" y="76192"/>
                  </a:moveTo>
                  <a:lnTo>
                    <a:pt x="117979" y="33500"/>
                  </a:lnTo>
                  <a:lnTo>
                    <a:pt x="112308" y="23164"/>
                  </a:lnTo>
                  <a:lnTo>
                    <a:pt x="96648" y="8560"/>
                  </a:lnTo>
                  <a:lnTo>
                    <a:pt x="87558" y="3028"/>
                  </a:lnTo>
                  <a:lnTo>
                    <a:pt x="68100" y="0"/>
                  </a:lnTo>
                  <a:lnTo>
                    <a:pt x="57999" y="831"/>
                  </a:lnTo>
                  <a:lnTo>
                    <a:pt x="40535" y="7993"/>
                  </a:lnTo>
                  <a:lnTo>
                    <a:pt x="32603" y="13178"/>
                  </a:lnTo>
                  <a:lnTo>
                    <a:pt x="10260" y="42833"/>
                  </a:lnTo>
                  <a:lnTo>
                    <a:pt x="0" y="86845"/>
                  </a:lnTo>
                  <a:lnTo>
                    <a:pt x="4939" y="137307"/>
                  </a:lnTo>
                  <a:lnTo>
                    <a:pt x="10714" y="159506"/>
                  </a:lnTo>
                  <a:lnTo>
                    <a:pt x="16232" y="167999"/>
                  </a:lnTo>
                  <a:lnTo>
                    <a:pt x="31721" y="180556"/>
                  </a:lnTo>
                  <a:lnTo>
                    <a:pt x="50303" y="183797"/>
                  </a:lnTo>
                  <a:lnTo>
                    <a:pt x="60172" y="183023"/>
                  </a:lnTo>
                  <a:lnTo>
                    <a:pt x="77376" y="175925"/>
                  </a:lnTo>
                  <a:lnTo>
                    <a:pt x="85239" y="170757"/>
                  </a:lnTo>
                  <a:lnTo>
                    <a:pt x="97096" y="155655"/>
                  </a:lnTo>
                  <a:lnTo>
                    <a:pt x="114239" y="117364"/>
                  </a:lnTo>
                  <a:lnTo>
                    <a:pt x="115443" y="96830"/>
                  </a:lnTo>
                  <a:lnTo>
                    <a:pt x="114127" y="86441"/>
                  </a:lnTo>
                  <a:lnTo>
                    <a:pt x="114419" y="84194"/>
                  </a:lnTo>
                  <a:lnTo>
                    <a:pt x="131946" y="129137"/>
                  </a:lnTo>
                  <a:lnTo>
                    <a:pt x="155379" y="151281"/>
                  </a:lnTo>
                  <a:lnTo>
                    <a:pt x="185193" y="1709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20076" y="2424675"/>
              <a:ext cx="154909" cy="186393"/>
            </a:xfrm>
            <a:custGeom>
              <a:avLst/>
              <a:gdLst/>
              <a:ahLst/>
              <a:cxnLst/>
              <a:rect l="0" t="0" r="0" b="0"/>
              <a:pathLst>
                <a:path w="154909" h="186393">
                  <a:moveTo>
                    <a:pt x="133851" y="17936"/>
                  </a:moveTo>
                  <a:lnTo>
                    <a:pt x="122673" y="6758"/>
                  </a:lnTo>
                  <a:lnTo>
                    <a:pt x="104707" y="1270"/>
                  </a:lnTo>
                  <a:lnTo>
                    <a:pt x="81124" y="0"/>
                  </a:lnTo>
                  <a:lnTo>
                    <a:pt x="43879" y="7032"/>
                  </a:lnTo>
                  <a:lnTo>
                    <a:pt x="25233" y="17379"/>
                  </a:lnTo>
                  <a:lnTo>
                    <a:pt x="12267" y="32896"/>
                  </a:lnTo>
                  <a:lnTo>
                    <a:pt x="7172" y="41948"/>
                  </a:lnTo>
                  <a:lnTo>
                    <a:pt x="0" y="82632"/>
                  </a:lnTo>
                  <a:lnTo>
                    <a:pt x="3465" y="120553"/>
                  </a:lnTo>
                  <a:lnTo>
                    <a:pt x="15071" y="139973"/>
                  </a:lnTo>
                  <a:lnTo>
                    <a:pt x="45528" y="171503"/>
                  </a:lnTo>
                  <a:lnTo>
                    <a:pt x="66130" y="179775"/>
                  </a:lnTo>
                  <a:lnTo>
                    <a:pt x="127620" y="185520"/>
                  </a:lnTo>
                  <a:lnTo>
                    <a:pt x="154908" y="1863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80269" y="2158342"/>
              <a:ext cx="52643" cy="463254"/>
            </a:xfrm>
            <a:custGeom>
              <a:avLst/>
              <a:gdLst/>
              <a:ahLst/>
              <a:cxnLst/>
              <a:rect l="0" t="0" r="0" b="0"/>
              <a:pathLst>
                <a:path w="52643" h="463254">
                  <a:moveTo>
                    <a:pt x="0" y="0"/>
                  </a:moveTo>
                  <a:lnTo>
                    <a:pt x="3119" y="60383"/>
                  </a:lnTo>
                  <a:lnTo>
                    <a:pt x="8333" y="121226"/>
                  </a:lnTo>
                  <a:lnTo>
                    <a:pt x="12997" y="181758"/>
                  </a:lnTo>
                  <a:lnTo>
                    <a:pt x="19464" y="244133"/>
                  </a:lnTo>
                  <a:lnTo>
                    <a:pt x="29148" y="303854"/>
                  </a:lnTo>
                  <a:lnTo>
                    <a:pt x="37752" y="359482"/>
                  </a:lnTo>
                  <a:lnTo>
                    <a:pt x="41991" y="411189"/>
                  </a:lnTo>
                  <a:lnTo>
                    <a:pt x="52642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22341" y="2326798"/>
              <a:ext cx="305328" cy="42114"/>
            </a:xfrm>
            <a:custGeom>
              <a:avLst/>
              <a:gdLst/>
              <a:ahLst/>
              <a:cxnLst/>
              <a:rect l="0" t="0" r="0" b="0"/>
              <a:pathLst>
                <a:path w="305328" h="42114">
                  <a:moveTo>
                    <a:pt x="305327" y="42113"/>
                  </a:moveTo>
                  <a:lnTo>
                    <a:pt x="246710" y="27459"/>
                  </a:lnTo>
                  <a:lnTo>
                    <a:pt x="184131" y="13916"/>
                  </a:lnTo>
                  <a:lnTo>
                    <a:pt x="131637" y="4643"/>
                  </a:lnTo>
                  <a:lnTo>
                    <a:pt x="74489" y="1375"/>
                  </a:lnTo>
                  <a:lnTo>
                    <a:pt x="21430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59253" y="2432082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0" y="0"/>
                  </a:moveTo>
                  <a:lnTo>
                    <a:pt x="9066" y="58617"/>
                  </a:lnTo>
                  <a:lnTo>
                    <a:pt x="21790" y="115214"/>
                  </a:lnTo>
                  <a:lnTo>
                    <a:pt x="39060" y="172693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48725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51634" y="2421554"/>
              <a:ext cx="199073" cy="197291"/>
            </a:xfrm>
            <a:custGeom>
              <a:avLst/>
              <a:gdLst/>
              <a:ahLst/>
              <a:cxnLst/>
              <a:rect l="0" t="0" r="0" b="0"/>
              <a:pathLst>
                <a:path w="199073" h="197291">
                  <a:moveTo>
                    <a:pt x="97133" y="31585"/>
                  </a:moveTo>
                  <a:lnTo>
                    <a:pt x="85954" y="20407"/>
                  </a:lnTo>
                  <a:lnTo>
                    <a:pt x="77982" y="18284"/>
                  </a:lnTo>
                  <a:lnTo>
                    <a:pt x="56645" y="19045"/>
                  </a:lnTo>
                  <a:lnTo>
                    <a:pt x="23915" y="31639"/>
                  </a:lnTo>
                  <a:lnTo>
                    <a:pt x="8830" y="49937"/>
                  </a:lnTo>
                  <a:lnTo>
                    <a:pt x="3169" y="61367"/>
                  </a:lnTo>
                  <a:lnTo>
                    <a:pt x="0" y="83426"/>
                  </a:lnTo>
                  <a:lnTo>
                    <a:pt x="7495" y="126184"/>
                  </a:lnTo>
                  <a:lnTo>
                    <a:pt x="22481" y="152291"/>
                  </a:lnTo>
                  <a:lnTo>
                    <a:pt x="41738" y="174845"/>
                  </a:lnTo>
                  <a:lnTo>
                    <a:pt x="67851" y="190756"/>
                  </a:lnTo>
                  <a:lnTo>
                    <a:pt x="103405" y="197290"/>
                  </a:lnTo>
                  <a:lnTo>
                    <a:pt x="137986" y="193637"/>
                  </a:lnTo>
                  <a:lnTo>
                    <a:pt x="170458" y="179556"/>
                  </a:lnTo>
                  <a:lnTo>
                    <a:pt x="185484" y="164031"/>
                  </a:lnTo>
                  <a:lnTo>
                    <a:pt x="194892" y="144263"/>
                  </a:lnTo>
                  <a:lnTo>
                    <a:pt x="199072" y="119879"/>
                  </a:lnTo>
                  <a:lnTo>
                    <a:pt x="194692" y="96563"/>
                  </a:lnTo>
                  <a:lnTo>
                    <a:pt x="166306" y="43522"/>
                  </a:lnTo>
                  <a:lnTo>
                    <a:pt x="152832" y="26752"/>
                  </a:lnTo>
                  <a:lnTo>
                    <a:pt x="126504" y="9746"/>
                  </a:lnTo>
                  <a:lnTo>
                    <a:pt x="866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64580" y="2377269"/>
              <a:ext cx="210571" cy="236127"/>
            </a:xfrm>
            <a:custGeom>
              <a:avLst/>
              <a:gdLst/>
              <a:ahLst/>
              <a:cxnLst/>
              <a:rect l="0" t="0" r="0" b="0"/>
              <a:pathLst>
                <a:path w="210571" h="236127">
                  <a:moveTo>
                    <a:pt x="0" y="44285"/>
                  </a:moveTo>
                  <a:lnTo>
                    <a:pt x="15641" y="71841"/>
                  </a:lnTo>
                  <a:lnTo>
                    <a:pt x="31209" y="128064"/>
                  </a:lnTo>
                  <a:lnTo>
                    <a:pt x="51138" y="184576"/>
                  </a:lnTo>
                  <a:lnTo>
                    <a:pt x="65195" y="226753"/>
                  </a:lnTo>
                  <a:lnTo>
                    <a:pt x="64521" y="233780"/>
                  </a:lnTo>
                  <a:lnTo>
                    <a:pt x="60561" y="236126"/>
                  </a:lnTo>
                  <a:lnTo>
                    <a:pt x="54412" y="235350"/>
                  </a:lnTo>
                  <a:lnTo>
                    <a:pt x="49142" y="231323"/>
                  </a:lnTo>
                  <a:lnTo>
                    <a:pt x="40169" y="217490"/>
                  </a:lnTo>
                  <a:lnTo>
                    <a:pt x="29596" y="158413"/>
                  </a:lnTo>
                  <a:lnTo>
                    <a:pt x="22744" y="103614"/>
                  </a:lnTo>
                  <a:lnTo>
                    <a:pt x="23730" y="48899"/>
                  </a:lnTo>
                  <a:lnTo>
                    <a:pt x="32384" y="25278"/>
                  </a:lnTo>
                  <a:lnTo>
                    <a:pt x="47148" y="9321"/>
                  </a:lnTo>
                  <a:lnTo>
                    <a:pt x="55999" y="3428"/>
                  </a:lnTo>
                  <a:lnTo>
                    <a:pt x="75191" y="0"/>
                  </a:lnTo>
                  <a:lnTo>
                    <a:pt x="85222" y="724"/>
                  </a:lnTo>
                  <a:lnTo>
                    <a:pt x="102607" y="7767"/>
                  </a:lnTo>
                  <a:lnTo>
                    <a:pt x="147263" y="40343"/>
                  </a:lnTo>
                  <a:lnTo>
                    <a:pt x="169716" y="75352"/>
                  </a:lnTo>
                  <a:lnTo>
                    <a:pt x="192264" y="137356"/>
                  </a:lnTo>
                  <a:lnTo>
                    <a:pt x="207351" y="199795"/>
                  </a:lnTo>
                  <a:lnTo>
                    <a:pt x="210570" y="233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27206" y="2368911"/>
              <a:ext cx="245622" cy="291930"/>
            </a:xfrm>
            <a:custGeom>
              <a:avLst/>
              <a:gdLst/>
              <a:ahLst/>
              <a:cxnLst/>
              <a:rect l="0" t="0" r="0" b="0"/>
              <a:pathLst>
                <a:path w="245622" h="291930">
                  <a:moveTo>
                    <a:pt x="179571" y="0"/>
                  </a:moveTo>
                  <a:lnTo>
                    <a:pt x="120954" y="5590"/>
                  </a:lnTo>
                  <a:lnTo>
                    <a:pt x="75186" y="19129"/>
                  </a:lnTo>
                  <a:lnTo>
                    <a:pt x="35469" y="43120"/>
                  </a:lnTo>
                  <a:lnTo>
                    <a:pt x="4748" y="70389"/>
                  </a:lnTo>
                  <a:lnTo>
                    <a:pt x="1021" y="79681"/>
                  </a:lnTo>
                  <a:lnTo>
                    <a:pt x="0" y="102485"/>
                  </a:lnTo>
                  <a:lnTo>
                    <a:pt x="4874" y="111607"/>
                  </a:lnTo>
                  <a:lnTo>
                    <a:pt x="22769" y="124863"/>
                  </a:lnTo>
                  <a:lnTo>
                    <a:pt x="79621" y="135669"/>
                  </a:lnTo>
                  <a:lnTo>
                    <a:pt x="134005" y="147855"/>
                  </a:lnTo>
                  <a:lnTo>
                    <a:pt x="195711" y="167347"/>
                  </a:lnTo>
                  <a:lnTo>
                    <a:pt x="214430" y="183171"/>
                  </a:lnTo>
                  <a:lnTo>
                    <a:pt x="232533" y="211811"/>
                  </a:lnTo>
                  <a:lnTo>
                    <a:pt x="245306" y="242523"/>
                  </a:lnTo>
                  <a:lnTo>
                    <a:pt x="245621" y="251760"/>
                  </a:lnTo>
                  <a:lnTo>
                    <a:pt x="239732" y="268261"/>
                  </a:lnTo>
                  <a:lnTo>
                    <a:pt x="226196" y="280274"/>
                  </a:lnTo>
                  <a:lnTo>
                    <a:pt x="217673" y="285116"/>
                  </a:lnTo>
                  <a:lnTo>
                    <a:pt x="177732" y="291929"/>
                  </a:lnTo>
                  <a:lnTo>
                    <a:pt x="119070" y="286996"/>
                  </a:lnTo>
                  <a:lnTo>
                    <a:pt x="67967" y="284808"/>
                  </a:lnTo>
                  <a:lnTo>
                    <a:pt x="5322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36994" y="255430"/>
            <a:ext cx="2032001" cy="871120"/>
            <a:chOff x="736994" y="255430"/>
            <a:chExt cx="2032001" cy="871120"/>
          </a:xfrm>
        </p:grpSpPr>
        <p:sp>
          <p:nvSpPr>
            <p:cNvPr id="2" name="Freeform 1"/>
            <p:cNvSpPr/>
            <p:nvPr/>
          </p:nvSpPr>
          <p:spPr>
            <a:xfrm>
              <a:off x="862517" y="294797"/>
              <a:ext cx="310066" cy="330265"/>
            </a:xfrm>
            <a:custGeom>
              <a:avLst/>
              <a:gdLst/>
              <a:ahLst/>
              <a:cxnLst/>
              <a:rect l="0" t="0" r="0" b="0"/>
              <a:pathLst>
                <a:path w="310066" h="330265">
                  <a:moveTo>
                    <a:pt x="127161" y="0"/>
                  </a:moveTo>
                  <a:lnTo>
                    <a:pt x="77663" y="55088"/>
                  </a:lnTo>
                  <a:lnTo>
                    <a:pt x="44947" y="116029"/>
                  </a:lnTo>
                  <a:lnTo>
                    <a:pt x="24943" y="141874"/>
                  </a:lnTo>
                  <a:lnTo>
                    <a:pt x="18071" y="144885"/>
                  </a:lnTo>
                  <a:lnTo>
                    <a:pt x="11151" y="144554"/>
                  </a:lnTo>
                  <a:lnTo>
                    <a:pt x="4198" y="141993"/>
                  </a:lnTo>
                  <a:lnTo>
                    <a:pt x="732" y="136776"/>
                  </a:lnTo>
                  <a:lnTo>
                    <a:pt x="0" y="121621"/>
                  </a:lnTo>
                  <a:lnTo>
                    <a:pt x="11755" y="93358"/>
                  </a:lnTo>
                  <a:lnTo>
                    <a:pt x="37858" y="53536"/>
                  </a:lnTo>
                  <a:lnTo>
                    <a:pt x="65606" y="30551"/>
                  </a:lnTo>
                  <a:lnTo>
                    <a:pt x="116846" y="7807"/>
                  </a:lnTo>
                  <a:lnTo>
                    <a:pt x="153870" y="7903"/>
                  </a:lnTo>
                  <a:lnTo>
                    <a:pt x="188887" y="15340"/>
                  </a:lnTo>
                  <a:lnTo>
                    <a:pt x="215900" y="30542"/>
                  </a:lnTo>
                  <a:lnTo>
                    <a:pt x="221416" y="40249"/>
                  </a:lnTo>
                  <a:lnTo>
                    <a:pt x="227544" y="66632"/>
                  </a:lnTo>
                  <a:lnTo>
                    <a:pt x="224028" y="88496"/>
                  </a:lnTo>
                  <a:lnTo>
                    <a:pt x="208895" y="113959"/>
                  </a:lnTo>
                  <a:lnTo>
                    <a:pt x="193903" y="129027"/>
                  </a:lnTo>
                  <a:lnTo>
                    <a:pt x="138391" y="159249"/>
                  </a:lnTo>
                  <a:lnTo>
                    <a:pt x="133478" y="159979"/>
                  </a:lnTo>
                  <a:lnTo>
                    <a:pt x="132542" y="158125"/>
                  </a:lnTo>
                  <a:lnTo>
                    <a:pt x="134258" y="154550"/>
                  </a:lnTo>
                  <a:lnTo>
                    <a:pt x="145523" y="147458"/>
                  </a:lnTo>
                  <a:lnTo>
                    <a:pt x="153441" y="143929"/>
                  </a:lnTo>
                  <a:lnTo>
                    <a:pt x="171596" y="143127"/>
                  </a:lnTo>
                  <a:lnTo>
                    <a:pt x="229459" y="149177"/>
                  </a:lnTo>
                  <a:lnTo>
                    <a:pt x="261977" y="164044"/>
                  </a:lnTo>
                  <a:lnTo>
                    <a:pt x="279106" y="176634"/>
                  </a:lnTo>
                  <a:lnTo>
                    <a:pt x="296314" y="202465"/>
                  </a:lnTo>
                  <a:lnTo>
                    <a:pt x="308822" y="232345"/>
                  </a:lnTo>
                  <a:lnTo>
                    <a:pt x="310065" y="256123"/>
                  </a:lnTo>
                  <a:lnTo>
                    <a:pt x="305548" y="279949"/>
                  </a:lnTo>
                  <a:lnTo>
                    <a:pt x="295742" y="298337"/>
                  </a:lnTo>
                  <a:lnTo>
                    <a:pt x="280465" y="311189"/>
                  </a:lnTo>
                  <a:lnTo>
                    <a:pt x="242061" y="328972"/>
                  </a:lnTo>
                  <a:lnTo>
                    <a:pt x="218392" y="330264"/>
                  </a:lnTo>
                  <a:lnTo>
                    <a:pt x="159480" y="327150"/>
                  </a:lnTo>
                  <a:lnTo>
                    <a:pt x="97059" y="315032"/>
                  </a:lnTo>
                  <a:lnTo>
                    <a:pt x="41894" y="297846"/>
                  </a:lnTo>
                  <a:lnTo>
                    <a:pt x="3240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663295"/>
              <a:ext cx="558012" cy="31586"/>
            </a:xfrm>
            <a:custGeom>
              <a:avLst/>
              <a:gdLst/>
              <a:ahLst/>
              <a:cxnLst/>
              <a:rect l="0" t="0" r="0" b="0"/>
              <a:pathLst>
                <a:path w="558012" h="31586">
                  <a:moveTo>
                    <a:pt x="558011" y="0"/>
                  </a:moveTo>
                  <a:lnTo>
                    <a:pt x="515319" y="3119"/>
                  </a:lnTo>
                  <a:lnTo>
                    <a:pt x="462490" y="9065"/>
                  </a:lnTo>
                  <a:lnTo>
                    <a:pt x="404135" y="17475"/>
                  </a:lnTo>
                  <a:lnTo>
                    <a:pt x="347548" y="20349"/>
                  </a:lnTo>
                  <a:lnTo>
                    <a:pt x="285721" y="20917"/>
                  </a:lnTo>
                  <a:lnTo>
                    <a:pt x="225588" y="21029"/>
                  </a:lnTo>
                  <a:lnTo>
                    <a:pt x="168650" y="21051"/>
                  </a:lnTo>
                  <a:lnTo>
                    <a:pt x="112343" y="26645"/>
                  </a:lnTo>
                  <a:lnTo>
                    <a:pt x="56160" y="306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80016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4268" y="55045"/>
                  </a:lnTo>
                  <a:lnTo>
                    <a:pt x="843" y="109573"/>
                  </a:lnTo>
                  <a:lnTo>
                    <a:pt x="3369" y="159198"/>
                  </a:lnTo>
                  <a:lnTo>
                    <a:pt x="5288" y="204708"/>
                  </a:lnTo>
                  <a:lnTo>
                    <a:pt x="3520" y="230191"/>
                  </a:lnTo>
                  <a:lnTo>
                    <a:pt x="5678" y="28156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9536" y="842279"/>
              <a:ext cx="204371" cy="161311"/>
            </a:xfrm>
            <a:custGeom>
              <a:avLst/>
              <a:gdLst/>
              <a:ahLst/>
              <a:cxnLst/>
              <a:rect l="0" t="0" r="0" b="0"/>
              <a:pathLst>
                <a:path w="204371" h="161311">
                  <a:moveTo>
                    <a:pt x="204370" y="84228"/>
                  </a:moveTo>
                  <a:lnTo>
                    <a:pt x="150495" y="102187"/>
                  </a:lnTo>
                  <a:lnTo>
                    <a:pt x="120947" y="113596"/>
                  </a:lnTo>
                  <a:lnTo>
                    <a:pt x="66492" y="142925"/>
                  </a:lnTo>
                  <a:lnTo>
                    <a:pt x="14725" y="161310"/>
                  </a:lnTo>
                  <a:lnTo>
                    <a:pt x="7750" y="159013"/>
                  </a:lnTo>
                  <a:lnTo>
                    <a:pt x="3100" y="152802"/>
                  </a:lnTo>
                  <a:lnTo>
                    <a:pt x="0" y="143982"/>
                  </a:lnTo>
                  <a:lnTo>
                    <a:pt x="2795" y="124824"/>
                  </a:lnTo>
                  <a:lnTo>
                    <a:pt x="25251" y="63038"/>
                  </a:lnTo>
                  <a:lnTo>
                    <a:pt x="569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4206" y="780549"/>
              <a:ext cx="260883" cy="230187"/>
            </a:xfrm>
            <a:custGeom>
              <a:avLst/>
              <a:gdLst/>
              <a:ahLst/>
              <a:cxnLst/>
              <a:rect l="0" t="0" r="0" b="0"/>
              <a:pathLst>
                <a:path w="260883" h="230187">
                  <a:moveTo>
                    <a:pt x="29255" y="230186"/>
                  </a:moveTo>
                  <a:lnTo>
                    <a:pt x="18076" y="219008"/>
                  </a:lnTo>
                  <a:lnTo>
                    <a:pt x="5535" y="189700"/>
                  </a:lnTo>
                  <a:lnTo>
                    <a:pt x="0" y="151380"/>
                  </a:lnTo>
                  <a:lnTo>
                    <a:pt x="9429" y="90910"/>
                  </a:lnTo>
                  <a:lnTo>
                    <a:pt x="25907" y="31215"/>
                  </a:lnTo>
                  <a:lnTo>
                    <a:pt x="32836" y="9563"/>
                  </a:lnTo>
                  <a:lnTo>
                    <a:pt x="39831" y="3556"/>
                  </a:lnTo>
                  <a:lnTo>
                    <a:pt x="49174" y="720"/>
                  </a:lnTo>
                  <a:lnTo>
                    <a:pt x="60082" y="0"/>
                  </a:lnTo>
                  <a:lnTo>
                    <a:pt x="78441" y="5439"/>
                  </a:lnTo>
                  <a:lnTo>
                    <a:pt x="86612" y="10165"/>
                  </a:lnTo>
                  <a:lnTo>
                    <a:pt x="98810" y="24774"/>
                  </a:lnTo>
                  <a:lnTo>
                    <a:pt x="121126" y="80174"/>
                  </a:lnTo>
                  <a:lnTo>
                    <a:pt x="152631" y="135086"/>
                  </a:lnTo>
                  <a:lnTo>
                    <a:pt x="181441" y="176306"/>
                  </a:lnTo>
                  <a:lnTo>
                    <a:pt x="199838" y="192981"/>
                  </a:lnTo>
                  <a:lnTo>
                    <a:pt x="222833" y="201952"/>
                  </a:lnTo>
                  <a:lnTo>
                    <a:pt x="260882" y="209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736994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136870" y="0"/>
                  </a:moveTo>
                  <a:lnTo>
                    <a:pt x="117743" y="63428"/>
                  </a:lnTo>
                  <a:lnTo>
                    <a:pt x="87067" y="121437"/>
                  </a:lnTo>
                  <a:lnTo>
                    <a:pt x="66765" y="174723"/>
                  </a:lnTo>
                  <a:lnTo>
                    <a:pt x="40233" y="231066"/>
                  </a:lnTo>
                  <a:lnTo>
                    <a:pt x="12938" y="2779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7772" y="63170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20"/>
                  </a:lnTo>
                  <a:lnTo>
                    <a:pt x="3153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71593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30054" y="7409"/>
                  </a:lnTo>
                  <a:lnTo>
                    <a:pt x="82208" y="2196"/>
                  </a:lnTo>
                  <a:lnTo>
                    <a:pt x="3722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8815" y="255430"/>
              <a:ext cx="213839" cy="313109"/>
            </a:xfrm>
            <a:custGeom>
              <a:avLst/>
              <a:gdLst/>
              <a:ahLst/>
              <a:cxnLst/>
              <a:rect l="0" t="0" r="0" b="0"/>
              <a:pathLst>
                <a:path w="213839" h="313109">
                  <a:moveTo>
                    <a:pt x="213838" y="123595"/>
                  </a:moveTo>
                  <a:lnTo>
                    <a:pt x="210718" y="80904"/>
                  </a:lnTo>
                  <a:lnTo>
                    <a:pt x="204262" y="61338"/>
                  </a:lnTo>
                  <a:lnTo>
                    <a:pt x="193594" y="44843"/>
                  </a:lnTo>
                  <a:lnTo>
                    <a:pt x="168845" y="22402"/>
                  </a:lnTo>
                  <a:lnTo>
                    <a:pt x="139285" y="6525"/>
                  </a:lnTo>
                  <a:lnTo>
                    <a:pt x="102711" y="0"/>
                  </a:lnTo>
                  <a:lnTo>
                    <a:pt x="67827" y="3657"/>
                  </a:lnTo>
                  <a:lnTo>
                    <a:pt x="49118" y="12188"/>
                  </a:lnTo>
                  <a:lnTo>
                    <a:pt x="18043" y="36728"/>
                  </a:lnTo>
                  <a:lnTo>
                    <a:pt x="2056" y="62762"/>
                  </a:lnTo>
                  <a:lnTo>
                    <a:pt x="0" y="85640"/>
                  </a:lnTo>
                  <a:lnTo>
                    <a:pt x="8211" y="132866"/>
                  </a:lnTo>
                  <a:lnTo>
                    <a:pt x="13582" y="141474"/>
                  </a:lnTo>
                  <a:lnTo>
                    <a:pt x="28909" y="154158"/>
                  </a:lnTo>
                  <a:lnTo>
                    <a:pt x="57268" y="167876"/>
                  </a:lnTo>
                  <a:lnTo>
                    <a:pt x="93487" y="173760"/>
                  </a:lnTo>
                  <a:lnTo>
                    <a:pt x="128265" y="169915"/>
                  </a:lnTo>
                  <a:lnTo>
                    <a:pt x="160797" y="155777"/>
                  </a:lnTo>
                  <a:lnTo>
                    <a:pt x="175836" y="140238"/>
                  </a:lnTo>
                  <a:lnTo>
                    <a:pt x="181484" y="131181"/>
                  </a:lnTo>
                  <a:lnTo>
                    <a:pt x="184080" y="128652"/>
                  </a:lnTo>
                  <a:lnTo>
                    <a:pt x="184640" y="130476"/>
                  </a:lnTo>
                  <a:lnTo>
                    <a:pt x="181396" y="182473"/>
                  </a:lnTo>
                  <a:lnTo>
                    <a:pt x="173228" y="244433"/>
                  </a:lnTo>
                  <a:lnTo>
                    <a:pt x="171922" y="300830"/>
                  </a:lnTo>
                  <a:lnTo>
                    <a:pt x="171723" y="313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600124"/>
              <a:ext cx="431669" cy="10529"/>
            </a:xfrm>
            <a:custGeom>
              <a:avLst/>
              <a:gdLst/>
              <a:ahLst/>
              <a:cxnLst/>
              <a:rect l="0" t="0" r="0" b="0"/>
              <a:pathLst>
                <a:path w="431669" h="10529">
                  <a:moveTo>
                    <a:pt x="431668" y="0"/>
                  </a:moveTo>
                  <a:lnTo>
                    <a:pt x="373051" y="0"/>
                  </a:lnTo>
                  <a:lnTo>
                    <a:pt x="312812" y="1170"/>
                  </a:lnTo>
                  <a:lnTo>
                    <a:pt x="261571" y="8333"/>
                  </a:lnTo>
                  <a:lnTo>
                    <a:pt x="206736" y="10095"/>
                  </a:lnTo>
                  <a:lnTo>
                    <a:pt x="149675" y="10443"/>
                  </a:lnTo>
                  <a:lnTo>
                    <a:pt x="86411" y="10512"/>
                  </a:lnTo>
                  <a:lnTo>
                    <a:pt x="28507" y="105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2204" y="736994"/>
              <a:ext cx="9879" cy="252685"/>
            </a:xfrm>
            <a:custGeom>
              <a:avLst/>
              <a:gdLst/>
              <a:ahLst/>
              <a:cxnLst/>
              <a:rect l="0" t="0" r="0" b="0"/>
              <a:pathLst>
                <a:path w="9879" h="252685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0292"/>
                  </a:lnTo>
                  <a:lnTo>
                    <a:pt x="8928" y="202581"/>
                  </a:lnTo>
                  <a:lnTo>
                    <a:pt x="987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2282" y="705409"/>
              <a:ext cx="177698" cy="291487"/>
            </a:xfrm>
            <a:custGeom>
              <a:avLst/>
              <a:gdLst/>
              <a:ahLst/>
              <a:cxnLst/>
              <a:rect l="0" t="0" r="0" b="0"/>
              <a:pathLst>
                <a:path w="177698" h="291487">
                  <a:moveTo>
                    <a:pt x="141427" y="0"/>
                  </a:moveTo>
                  <a:lnTo>
                    <a:pt x="117381" y="9575"/>
                  </a:lnTo>
                  <a:lnTo>
                    <a:pt x="103054" y="20243"/>
                  </a:lnTo>
                  <a:lnTo>
                    <a:pt x="60729" y="78028"/>
                  </a:lnTo>
                  <a:lnTo>
                    <a:pt x="28736" y="126912"/>
                  </a:lnTo>
                  <a:lnTo>
                    <a:pt x="4831" y="189563"/>
                  </a:lnTo>
                  <a:lnTo>
                    <a:pt x="0" y="210592"/>
                  </a:lnTo>
                  <a:lnTo>
                    <a:pt x="6430" y="252688"/>
                  </a:lnTo>
                  <a:lnTo>
                    <a:pt x="9315" y="263215"/>
                  </a:lnTo>
                  <a:lnTo>
                    <a:pt x="15918" y="271403"/>
                  </a:lnTo>
                  <a:lnTo>
                    <a:pt x="35732" y="283620"/>
                  </a:lnTo>
                  <a:lnTo>
                    <a:pt x="73196" y="291486"/>
                  </a:lnTo>
                  <a:lnTo>
                    <a:pt x="97064" y="287087"/>
                  </a:lnTo>
                  <a:lnTo>
                    <a:pt x="127113" y="271456"/>
                  </a:lnTo>
                  <a:lnTo>
                    <a:pt x="163816" y="245213"/>
                  </a:lnTo>
                  <a:lnTo>
                    <a:pt x="170391" y="236005"/>
                  </a:lnTo>
                  <a:lnTo>
                    <a:pt x="177697" y="213296"/>
                  </a:lnTo>
                  <a:lnTo>
                    <a:pt x="176221" y="179792"/>
                  </a:lnTo>
                  <a:lnTo>
                    <a:pt x="171642" y="171334"/>
                  </a:lnTo>
                  <a:lnTo>
                    <a:pt x="157196" y="158817"/>
                  </a:lnTo>
                  <a:lnTo>
                    <a:pt x="135957" y="152473"/>
                  </a:lnTo>
                  <a:lnTo>
                    <a:pt x="123743" y="150782"/>
                  </a:lnTo>
                  <a:lnTo>
                    <a:pt x="100812" y="155141"/>
                  </a:lnTo>
                  <a:lnTo>
                    <a:pt x="39394" y="178740"/>
                  </a:lnTo>
                  <a:lnTo>
                    <a:pt x="150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36888" y="252683"/>
            <a:ext cx="2269766" cy="778324"/>
            <a:chOff x="4436888" y="252683"/>
            <a:chExt cx="2269766" cy="778324"/>
          </a:xfrm>
        </p:grpSpPr>
        <p:sp>
          <p:nvSpPr>
            <p:cNvPr id="15" name="Freeform 14"/>
            <p:cNvSpPr/>
            <p:nvPr/>
          </p:nvSpPr>
          <p:spPr>
            <a:xfrm>
              <a:off x="4436888" y="315854"/>
              <a:ext cx="46215" cy="494841"/>
            </a:xfrm>
            <a:custGeom>
              <a:avLst/>
              <a:gdLst/>
              <a:ahLst/>
              <a:cxnLst/>
              <a:rect l="0" t="0" r="0" b="0"/>
              <a:pathLst>
                <a:path w="46215" h="494841">
                  <a:moveTo>
                    <a:pt x="16666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30" y="73901"/>
                  </a:lnTo>
                  <a:lnTo>
                    <a:pt x="4328" y="122113"/>
                  </a:lnTo>
                  <a:lnTo>
                    <a:pt x="11369" y="184518"/>
                  </a:lnTo>
                  <a:lnTo>
                    <a:pt x="15097" y="236387"/>
                  </a:lnTo>
                  <a:lnTo>
                    <a:pt x="21791" y="296208"/>
                  </a:lnTo>
                  <a:lnTo>
                    <a:pt x="31183" y="358387"/>
                  </a:lnTo>
                  <a:lnTo>
                    <a:pt x="41374" y="410086"/>
                  </a:lnTo>
                  <a:lnTo>
                    <a:pt x="46214" y="455040"/>
                  </a:lnTo>
                  <a:lnTo>
                    <a:pt x="44553" y="465967"/>
                  </a:lnTo>
                  <a:lnTo>
                    <a:pt x="2719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11482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26122" y="402413"/>
              <a:ext cx="412924" cy="394774"/>
            </a:xfrm>
            <a:custGeom>
              <a:avLst/>
              <a:gdLst/>
              <a:ahLst/>
              <a:cxnLst/>
              <a:rect l="0" t="0" r="0" b="0"/>
              <a:pathLst>
                <a:path w="412924" h="394774">
                  <a:moveTo>
                    <a:pt x="238085" y="29255"/>
                  </a:moveTo>
                  <a:lnTo>
                    <a:pt x="220104" y="13614"/>
                  </a:lnTo>
                  <a:lnTo>
                    <a:pt x="203187" y="5536"/>
                  </a:lnTo>
                  <a:lnTo>
                    <a:pt x="162754" y="0"/>
                  </a:lnTo>
                  <a:lnTo>
                    <a:pt x="124907" y="3949"/>
                  </a:lnTo>
                  <a:lnTo>
                    <a:pt x="91467" y="18117"/>
                  </a:lnTo>
                  <a:lnTo>
                    <a:pt x="64921" y="37133"/>
                  </a:lnTo>
                  <a:lnTo>
                    <a:pt x="34990" y="74095"/>
                  </a:lnTo>
                  <a:lnTo>
                    <a:pt x="9668" y="125243"/>
                  </a:lnTo>
                  <a:lnTo>
                    <a:pt x="0" y="169610"/>
                  </a:lnTo>
                  <a:lnTo>
                    <a:pt x="2323" y="231414"/>
                  </a:lnTo>
                  <a:lnTo>
                    <a:pt x="15216" y="280277"/>
                  </a:lnTo>
                  <a:lnTo>
                    <a:pt x="39080" y="320605"/>
                  </a:lnTo>
                  <a:lnTo>
                    <a:pt x="71913" y="351448"/>
                  </a:lnTo>
                  <a:lnTo>
                    <a:pt x="113364" y="378900"/>
                  </a:lnTo>
                  <a:lnTo>
                    <a:pt x="151867" y="391647"/>
                  </a:lnTo>
                  <a:lnTo>
                    <a:pt x="192912" y="394773"/>
                  </a:lnTo>
                  <a:lnTo>
                    <a:pt x="248702" y="385942"/>
                  </a:lnTo>
                  <a:lnTo>
                    <a:pt x="274389" y="378465"/>
                  </a:lnTo>
                  <a:lnTo>
                    <a:pt x="332240" y="341139"/>
                  </a:lnTo>
                  <a:lnTo>
                    <a:pt x="363615" y="310314"/>
                  </a:lnTo>
                  <a:lnTo>
                    <a:pt x="392343" y="265187"/>
                  </a:lnTo>
                  <a:lnTo>
                    <a:pt x="410972" y="210043"/>
                  </a:lnTo>
                  <a:lnTo>
                    <a:pt x="412923" y="162240"/>
                  </a:lnTo>
                  <a:lnTo>
                    <a:pt x="405088" y="132423"/>
                  </a:lnTo>
                  <a:lnTo>
                    <a:pt x="381934" y="94918"/>
                  </a:lnTo>
                  <a:lnTo>
                    <a:pt x="342669" y="53144"/>
                  </a:lnTo>
                  <a:lnTo>
                    <a:pt x="322001" y="40652"/>
                  </a:lnTo>
                  <a:lnTo>
                    <a:pt x="279457" y="32632"/>
                  </a:lnTo>
                  <a:lnTo>
                    <a:pt x="217028" y="39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47742" y="614109"/>
              <a:ext cx="156707" cy="416898"/>
            </a:xfrm>
            <a:custGeom>
              <a:avLst/>
              <a:gdLst/>
              <a:ahLst/>
              <a:cxnLst/>
              <a:rect l="0" t="0" r="0" b="0"/>
              <a:pathLst>
                <a:path w="156707" h="416898">
                  <a:moveTo>
                    <a:pt x="27035" y="133414"/>
                  </a:moveTo>
                  <a:lnTo>
                    <a:pt x="19799" y="162140"/>
                  </a:lnTo>
                  <a:lnTo>
                    <a:pt x="20276" y="225526"/>
                  </a:lnTo>
                  <a:lnTo>
                    <a:pt x="25700" y="283800"/>
                  </a:lnTo>
                  <a:lnTo>
                    <a:pt x="27941" y="340371"/>
                  </a:lnTo>
                  <a:lnTo>
                    <a:pt x="35316" y="396606"/>
                  </a:lnTo>
                  <a:lnTo>
                    <a:pt x="35395" y="416504"/>
                  </a:lnTo>
                  <a:lnTo>
                    <a:pt x="33778" y="416897"/>
                  </a:lnTo>
                  <a:lnTo>
                    <a:pt x="31530" y="413650"/>
                  </a:lnTo>
                  <a:lnTo>
                    <a:pt x="24507" y="356985"/>
                  </a:lnTo>
                  <a:lnTo>
                    <a:pt x="17560" y="293790"/>
                  </a:lnTo>
                  <a:lnTo>
                    <a:pt x="13595" y="238489"/>
                  </a:lnTo>
                  <a:lnTo>
                    <a:pt x="7482" y="182505"/>
                  </a:lnTo>
                  <a:lnTo>
                    <a:pt x="5105" y="127557"/>
                  </a:lnTo>
                  <a:lnTo>
                    <a:pt x="0" y="91514"/>
                  </a:lnTo>
                  <a:lnTo>
                    <a:pt x="10549" y="29775"/>
                  </a:lnTo>
                  <a:lnTo>
                    <a:pt x="16044" y="21037"/>
                  </a:lnTo>
                  <a:lnTo>
                    <a:pt x="31509" y="8209"/>
                  </a:lnTo>
                  <a:lnTo>
                    <a:pt x="53200" y="1728"/>
                  </a:lnTo>
                  <a:lnTo>
                    <a:pt x="65535" y="0"/>
                  </a:lnTo>
                  <a:lnTo>
                    <a:pt x="85480" y="4319"/>
                  </a:lnTo>
                  <a:lnTo>
                    <a:pt x="117348" y="26155"/>
                  </a:lnTo>
                  <a:lnTo>
                    <a:pt x="139062" y="46131"/>
                  </a:lnTo>
                  <a:lnTo>
                    <a:pt x="154725" y="78047"/>
                  </a:lnTo>
                  <a:lnTo>
                    <a:pt x="156706" y="100617"/>
                  </a:lnTo>
                  <a:lnTo>
                    <a:pt x="155596" y="111550"/>
                  </a:lnTo>
                  <a:lnTo>
                    <a:pt x="145004" y="129936"/>
                  </a:lnTo>
                  <a:lnTo>
                    <a:pt x="128599" y="144736"/>
                  </a:lnTo>
                  <a:lnTo>
                    <a:pt x="109609" y="155214"/>
                  </a:lnTo>
                  <a:lnTo>
                    <a:pt x="48092" y="164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19116" y="562494"/>
              <a:ext cx="124675" cy="201888"/>
            </a:xfrm>
            <a:custGeom>
              <a:avLst/>
              <a:gdLst/>
              <a:ahLst/>
              <a:cxnLst/>
              <a:rect l="0" t="0" r="0" b="0"/>
              <a:pathLst>
                <a:path w="124675" h="201888">
                  <a:moveTo>
                    <a:pt x="13588" y="111329"/>
                  </a:moveTo>
                  <a:lnTo>
                    <a:pt x="67463" y="93371"/>
                  </a:lnTo>
                  <a:lnTo>
                    <a:pt x="97012" y="81962"/>
                  </a:lnTo>
                  <a:lnTo>
                    <a:pt x="113446" y="70591"/>
                  </a:lnTo>
                  <a:lnTo>
                    <a:pt x="118765" y="61944"/>
                  </a:lnTo>
                  <a:lnTo>
                    <a:pt x="124674" y="39857"/>
                  </a:lnTo>
                  <a:lnTo>
                    <a:pt x="122741" y="29756"/>
                  </a:lnTo>
                  <a:lnTo>
                    <a:pt x="111234" y="12294"/>
                  </a:lnTo>
                  <a:lnTo>
                    <a:pt x="91301" y="2973"/>
                  </a:lnTo>
                  <a:lnTo>
                    <a:pt x="68015" y="0"/>
                  </a:lnTo>
                  <a:lnTo>
                    <a:pt x="45967" y="2578"/>
                  </a:lnTo>
                  <a:lnTo>
                    <a:pt x="27589" y="13862"/>
                  </a:lnTo>
                  <a:lnTo>
                    <a:pt x="12792" y="30576"/>
                  </a:lnTo>
                  <a:lnTo>
                    <a:pt x="2316" y="49703"/>
                  </a:lnTo>
                  <a:lnTo>
                    <a:pt x="0" y="76141"/>
                  </a:lnTo>
                  <a:lnTo>
                    <a:pt x="8044" y="135184"/>
                  </a:lnTo>
                  <a:lnTo>
                    <a:pt x="23124" y="166621"/>
                  </a:lnTo>
                  <a:lnTo>
                    <a:pt x="47999" y="190753"/>
                  </a:lnTo>
                  <a:lnTo>
                    <a:pt x="70606" y="199271"/>
                  </a:lnTo>
                  <a:lnTo>
                    <a:pt x="92742" y="201887"/>
                  </a:lnTo>
                  <a:lnTo>
                    <a:pt x="118873" y="195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93133" y="579067"/>
              <a:ext cx="113313" cy="234871"/>
            </a:xfrm>
            <a:custGeom>
              <a:avLst/>
              <a:gdLst/>
              <a:ahLst/>
              <a:cxnLst/>
              <a:rect l="0" t="0" r="0" b="0"/>
              <a:pathLst>
                <a:path w="113313" h="234871">
                  <a:moveTo>
                    <a:pt x="8027" y="105285"/>
                  </a:moveTo>
                  <a:lnTo>
                    <a:pt x="22681" y="163902"/>
                  </a:lnTo>
                  <a:lnTo>
                    <a:pt x="42814" y="220499"/>
                  </a:lnTo>
                  <a:lnTo>
                    <a:pt x="51564" y="234870"/>
                  </a:lnTo>
                  <a:lnTo>
                    <a:pt x="52260" y="233789"/>
                  </a:lnTo>
                  <a:lnTo>
                    <a:pt x="35611" y="172289"/>
                  </a:lnTo>
                  <a:lnTo>
                    <a:pt x="10158" y="116318"/>
                  </a:lnTo>
                  <a:lnTo>
                    <a:pt x="3125" y="93811"/>
                  </a:lnTo>
                  <a:lnTo>
                    <a:pt x="0" y="68210"/>
                  </a:lnTo>
                  <a:lnTo>
                    <a:pt x="2675" y="57172"/>
                  </a:lnTo>
                  <a:lnTo>
                    <a:pt x="15008" y="38668"/>
                  </a:lnTo>
                  <a:lnTo>
                    <a:pt x="35306" y="25764"/>
                  </a:lnTo>
                  <a:lnTo>
                    <a:pt x="96167" y="3533"/>
                  </a:lnTo>
                  <a:lnTo>
                    <a:pt x="113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41105" y="607603"/>
              <a:ext cx="239082" cy="182156"/>
            </a:xfrm>
            <a:custGeom>
              <a:avLst/>
              <a:gdLst/>
              <a:ahLst/>
              <a:cxnLst/>
              <a:rect l="0" t="0" r="0" b="0"/>
              <a:pathLst>
                <a:path w="239082" h="182156">
                  <a:moveTo>
                    <a:pt x="123268" y="108334"/>
                  </a:moveTo>
                  <a:lnTo>
                    <a:pt x="117679" y="46242"/>
                  </a:lnTo>
                  <a:lnTo>
                    <a:pt x="103025" y="19487"/>
                  </a:lnTo>
                  <a:lnTo>
                    <a:pt x="87365" y="7235"/>
                  </a:lnTo>
                  <a:lnTo>
                    <a:pt x="78276" y="2330"/>
                  </a:lnTo>
                  <a:lnTo>
                    <a:pt x="58818" y="0"/>
                  </a:lnTo>
                  <a:lnTo>
                    <a:pt x="39641" y="4034"/>
                  </a:lnTo>
                  <a:lnTo>
                    <a:pt x="23319" y="13625"/>
                  </a:lnTo>
                  <a:lnTo>
                    <a:pt x="11386" y="31926"/>
                  </a:lnTo>
                  <a:lnTo>
                    <a:pt x="3352" y="55658"/>
                  </a:lnTo>
                  <a:lnTo>
                    <a:pt x="0" y="94156"/>
                  </a:lnTo>
                  <a:lnTo>
                    <a:pt x="11831" y="149968"/>
                  </a:lnTo>
                  <a:lnTo>
                    <a:pt x="27339" y="176302"/>
                  </a:lnTo>
                  <a:lnTo>
                    <a:pt x="35918" y="180552"/>
                  </a:lnTo>
                  <a:lnTo>
                    <a:pt x="57930" y="182155"/>
                  </a:lnTo>
                  <a:lnTo>
                    <a:pt x="68011" y="178605"/>
                  </a:lnTo>
                  <a:lnTo>
                    <a:pt x="85451" y="165302"/>
                  </a:lnTo>
                  <a:lnTo>
                    <a:pt x="102834" y="138082"/>
                  </a:lnTo>
                  <a:lnTo>
                    <a:pt x="109805" y="102201"/>
                  </a:lnTo>
                  <a:lnTo>
                    <a:pt x="111953" y="98396"/>
                  </a:lnTo>
                  <a:lnTo>
                    <a:pt x="114554" y="100539"/>
                  </a:lnTo>
                  <a:lnTo>
                    <a:pt x="138931" y="140496"/>
                  </a:lnTo>
                  <a:lnTo>
                    <a:pt x="152066" y="156164"/>
                  </a:lnTo>
                  <a:lnTo>
                    <a:pt x="171942" y="164687"/>
                  </a:lnTo>
                  <a:lnTo>
                    <a:pt x="183793" y="166960"/>
                  </a:lnTo>
                  <a:lnTo>
                    <a:pt x="206320" y="163246"/>
                  </a:lnTo>
                  <a:lnTo>
                    <a:pt x="239081" y="150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59129" y="252683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0" y="0"/>
                  </a:moveTo>
                  <a:lnTo>
                    <a:pt x="7236" y="27557"/>
                  </a:lnTo>
                  <a:lnTo>
                    <a:pt x="9878" y="86899"/>
                  </a:lnTo>
                  <a:lnTo>
                    <a:pt x="10336" y="140782"/>
                  </a:lnTo>
                  <a:lnTo>
                    <a:pt x="13591" y="194962"/>
                  </a:lnTo>
                  <a:lnTo>
                    <a:pt x="18845" y="246890"/>
                  </a:lnTo>
                  <a:lnTo>
                    <a:pt x="20402" y="300490"/>
                  </a:lnTo>
                  <a:lnTo>
                    <a:pt x="20863" y="352247"/>
                  </a:lnTo>
                  <a:lnTo>
                    <a:pt x="24119" y="412036"/>
                  </a:lnTo>
                  <a:lnTo>
                    <a:pt x="29373" y="471085"/>
                  </a:lnTo>
                  <a:lnTo>
                    <a:pt x="34050" y="522506"/>
                  </a:lnTo>
                  <a:lnTo>
                    <a:pt x="39725" y="561139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32787" y="494839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30125" y="0"/>
                  </a:lnTo>
                  <a:lnTo>
                    <a:pt x="175178" y="0"/>
                  </a:lnTo>
                  <a:lnTo>
                    <a:pt x="112029" y="8405"/>
                  </a:lnTo>
                  <a:lnTo>
                    <a:pt x="5328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27585" y="652766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31586" y="0"/>
                  </a:moveTo>
                  <a:lnTo>
                    <a:pt x="13628" y="55045"/>
                  </a:lnTo>
                  <a:lnTo>
                    <a:pt x="3039" y="1064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38114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34672" y="600124"/>
              <a:ext cx="181155" cy="239102"/>
            </a:xfrm>
            <a:custGeom>
              <a:avLst/>
              <a:gdLst/>
              <a:ahLst/>
              <a:cxnLst/>
              <a:rect l="0" t="0" r="0" b="0"/>
              <a:pathLst>
                <a:path w="181155" h="239102">
                  <a:moveTo>
                    <a:pt x="82426" y="0"/>
                  </a:moveTo>
                  <a:lnTo>
                    <a:pt x="58379" y="9575"/>
                  </a:lnTo>
                  <a:lnTo>
                    <a:pt x="22833" y="39403"/>
                  </a:lnTo>
                  <a:lnTo>
                    <a:pt x="7317" y="65487"/>
                  </a:lnTo>
                  <a:lnTo>
                    <a:pt x="0" y="114148"/>
                  </a:lnTo>
                  <a:lnTo>
                    <a:pt x="1072" y="154964"/>
                  </a:lnTo>
                  <a:lnTo>
                    <a:pt x="15167" y="194354"/>
                  </a:lnTo>
                  <a:lnTo>
                    <a:pt x="27577" y="213501"/>
                  </a:lnTo>
                  <a:lnTo>
                    <a:pt x="47130" y="226691"/>
                  </a:lnTo>
                  <a:lnTo>
                    <a:pt x="71419" y="235282"/>
                  </a:lnTo>
                  <a:lnTo>
                    <a:pt x="97811" y="239101"/>
                  </a:lnTo>
                  <a:lnTo>
                    <a:pt x="118900" y="234558"/>
                  </a:lnTo>
                  <a:lnTo>
                    <a:pt x="143926" y="218847"/>
                  </a:lnTo>
                  <a:lnTo>
                    <a:pt x="157723" y="204890"/>
                  </a:lnTo>
                  <a:lnTo>
                    <a:pt x="179978" y="157179"/>
                  </a:lnTo>
                  <a:lnTo>
                    <a:pt x="181154" y="136538"/>
                  </a:lnTo>
                  <a:lnTo>
                    <a:pt x="172378" y="94691"/>
                  </a:lnTo>
                  <a:lnTo>
                    <a:pt x="157171" y="68741"/>
                  </a:lnTo>
                  <a:lnTo>
                    <a:pt x="12454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53969" y="627148"/>
              <a:ext cx="189514" cy="228141"/>
            </a:xfrm>
            <a:custGeom>
              <a:avLst/>
              <a:gdLst/>
              <a:ahLst/>
              <a:cxnLst/>
              <a:rect l="0" t="0" r="0" b="0"/>
              <a:pathLst>
                <a:path w="189514" h="228141">
                  <a:moveTo>
                    <a:pt x="0" y="67732"/>
                  </a:moveTo>
                  <a:lnTo>
                    <a:pt x="17958" y="128843"/>
                  </a:lnTo>
                  <a:lnTo>
                    <a:pt x="29560" y="188864"/>
                  </a:lnTo>
                  <a:lnTo>
                    <a:pt x="43316" y="228140"/>
                  </a:lnTo>
                  <a:lnTo>
                    <a:pt x="41746" y="227313"/>
                  </a:lnTo>
                  <a:lnTo>
                    <a:pt x="38359" y="223253"/>
                  </a:lnTo>
                  <a:lnTo>
                    <a:pt x="26591" y="162817"/>
                  </a:lnTo>
                  <a:lnTo>
                    <a:pt x="14914" y="112034"/>
                  </a:lnTo>
                  <a:lnTo>
                    <a:pt x="12998" y="72020"/>
                  </a:lnTo>
                  <a:lnTo>
                    <a:pt x="25353" y="15655"/>
                  </a:lnTo>
                  <a:lnTo>
                    <a:pt x="32110" y="8447"/>
                  </a:lnTo>
                  <a:lnTo>
                    <a:pt x="52095" y="439"/>
                  </a:lnTo>
                  <a:lnTo>
                    <a:pt x="73456" y="0"/>
                  </a:lnTo>
                  <a:lnTo>
                    <a:pt x="93478" y="4874"/>
                  </a:lnTo>
                  <a:lnTo>
                    <a:pt x="110176" y="14839"/>
                  </a:lnTo>
                  <a:lnTo>
                    <a:pt x="122277" y="30186"/>
                  </a:lnTo>
                  <a:lnTo>
                    <a:pt x="155374" y="89190"/>
                  </a:lnTo>
                  <a:lnTo>
                    <a:pt x="178760" y="151996"/>
                  </a:lnTo>
                  <a:lnTo>
                    <a:pt x="186327" y="183556"/>
                  </a:lnTo>
                  <a:lnTo>
                    <a:pt x="189513" y="215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85595" y="52642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96124" y="779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38280" y="442196"/>
            <a:ext cx="515897" cy="400084"/>
            <a:chOff x="6938280" y="442196"/>
            <a:chExt cx="515897" cy="400084"/>
          </a:xfrm>
        </p:grpSpPr>
        <p:sp>
          <p:nvSpPr>
            <p:cNvPr id="31" name="Freeform 30"/>
            <p:cNvSpPr/>
            <p:nvPr/>
          </p:nvSpPr>
          <p:spPr>
            <a:xfrm>
              <a:off x="6938280" y="463253"/>
              <a:ext cx="515897" cy="347442"/>
            </a:xfrm>
            <a:custGeom>
              <a:avLst/>
              <a:gdLst/>
              <a:ahLst/>
              <a:cxnLst/>
              <a:rect l="0" t="0" r="0" b="0"/>
              <a:pathLst>
                <a:path w="515897" h="347442">
                  <a:moveTo>
                    <a:pt x="515896" y="0"/>
                  </a:moveTo>
                  <a:lnTo>
                    <a:pt x="471933" y="20244"/>
                  </a:lnTo>
                  <a:lnTo>
                    <a:pt x="417776" y="56117"/>
                  </a:lnTo>
                  <a:lnTo>
                    <a:pt x="359522" y="104666"/>
                  </a:lnTo>
                  <a:lnTo>
                    <a:pt x="300202" y="147534"/>
                  </a:lnTo>
                  <a:lnTo>
                    <a:pt x="242866" y="185560"/>
                  </a:lnTo>
                  <a:lnTo>
                    <a:pt x="188112" y="222490"/>
                  </a:lnTo>
                  <a:lnTo>
                    <a:pt x="131350" y="267009"/>
                  </a:lnTo>
                  <a:lnTo>
                    <a:pt x="74590" y="301855"/>
                  </a:lnTo>
                  <a:lnTo>
                    <a:pt x="24294" y="33379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90922" y="442196"/>
              <a:ext cx="400084" cy="400084"/>
            </a:xfrm>
            <a:custGeom>
              <a:avLst/>
              <a:gdLst/>
              <a:ahLst/>
              <a:cxnLst/>
              <a:rect l="0" t="0" r="0" b="0"/>
              <a:pathLst>
                <a:path w="400084" h="400084">
                  <a:moveTo>
                    <a:pt x="0" y="0"/>
                  </a:moveTo>
                  <a:lnTo>
                    <a:pt x="35917" y="59941"/>
                  </a:lnTo>
                  <a:lnTo>
                    <a:pt x="84517" y="116609"/>
                  </a:lnTo>
                  <a:lnTo>
                    <a:pt x="137974" y="171819"/>
                  </a:lnTo>
                  <a:lnTo>
                    <a:pt x="200139" y="224687"/>
                  </a:lnTo>
                  <a:lnTo>
                    <a:pt x="262051" y="277349"/>
                  </a:lnTo>
                  <a:lnTo>
                    <a:pt x="323915" y="336199"/>
                  </a:lnTo>
                  <a:lnTo>
                    <a:pt x="386371" y="393826"/>
                  </a:lnTo>
                  <a:lnTo>
                    <a:pt x="40008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82392" y="231626"/>
            <a:ext cx="691441" cy="915981"/>
            <a:chOff x="682392" y="231626"/>
            <a:chExt cx="691441" cy="915981"/>
          </a:xfrm>
        </p:grpSpPr>
        <p:sp>
          <p:nvSpPr>
            <p:cNvPr id="34" name="Freeform 33"/>
            <p:cNvSpPr/>
            <p:nvPr/>
          </p:nvSpPr>
          <p:spPr>
            <a:xfrm>
              <a:off x="1168663" y="242155"/>
              <a:ext cx="205170" cy="905452"/>
            </a:xfrm>
            <a:custGeom>
              <a:avLst/>
              <a:gdLst/>
              <a:ahLst/>
              <a:cxnLst/>
              <a:rect l="0" t="0" r="0" b="0"/>
              <a:pathLst>
                <a:path w="205170" h="905452">
                  <a:moveTo>
                    <a:pt x="0" y="0"/>
                  </a:moveTo>
                  <a:lnTo>
                    <a:pt x="35916" y="55045"/>
                  </a:lnTo>
                  <a:lnTo>
                    <a:pt x="70298" y="108923"/>
                  </a:lnTo>
                  <a:lnTo>
                    <a:pt x="105299" y="166740"/>
                  </a:lnTo>
                  <a:lnTo>
                    <a:pt x="131976" y="220872"/>
                  </a:lnTo>
                  <a:lnTo>
                    <a:pt x="155466" y="284250"/>
                  </a:lnTo>
                  <a:lnTo>
                    <a:pt x="185017" y="347439"/>
                  </a:lnTo>
                  <a:lnTo>
                    <a:pt x="195070" y="382535"/>
                  </a:lnTo>
                  <a:lnTo>
                    <a:pt x="198568" y="433488"/>
                  </a:lnTo>
                  <a:lnTo>
                    <a:pt x="202870" y="493812"/>
                  </a:lnTo>
                  <a:lnTo>
                    <a:pt x="205169" y="546008"/>
                  </a:lnTo>
                  <a:lnTo>
                    <a:pt x="201561" y="603977"/>
                  </a:lnTo>
                  <a:lnTo>
                    <a:pt x="197372" y="657028"/>
                  </a:lnTo>
                  <a:lnTo>
                    <a:pt x="191841" y="717200"/>
                  </a:lnTo>
                  <a:lnTo>
                    <a:pt x="187083" y="773244"/>
                  </a:lnTo>
                  <a:lnTo>
                    <a:pt x="174995" y="834102"/>
                  </a:lnTo>
                  <a:lnTo>
                    <a:pt x="162003" y="856583"/>
                  </a:lnTo>
                  <a:lnTo>
                    <a:pt x="115813" y="9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2392" y="231626"/>
              <a:ext cx="170417" cy="831753"/>
            </a:xfrm>
            <a:custGeom>
              <a:avLst/>
              <a:gdLst/>
              <a:ahLst/>
              <a:cxnLst/>
              <a:rect l="0" t="0" r="0" b="0"/>
              <a:pathLst>
                <a:path w="170417" h="831753">
                  <a:moveTo>
                    <a:pt x="170416" y="0"/>
                  </a:moveTo>
                  <a:lnTo>
                    <a:pt x="153648" y="5590"/>
                  </a:lnTo>
                  <a:lnTo>
                    <a:pt x="139177" y="17692"/>
                  </a:lnTo>
                  <a:lnTo>
                    <a:pt x="120996" y="44237"/>
                  </a:lnTo>
                  <a:lnTo>
                    <a:pt x="88666" y="105472"/>
                  </a:lnTo>
                  <a:lnTo>
                    <a:pt x="60561" y="159122"/>
                  </a:lnTo>
                  <a:lnTo>
                    <a:pt x="33336" y="211500"/>
                  </a:lnTo>
                  <a:lnTo>
                    <a:pt x="21754" y="240229"/>
                  </a:lnTo>
                  <a:lnTo>
                    <a:pt x="8080" y="300094"/>
                  </a:lnTo>
                  <a:lnTo>
                    <a:pt x="0" y="324058"/>
                  </a:lnTo>
                  <a:lnTo>
                    <a:pt x="1226" y="374278"/>
                  </a:lnTo>
                  <a:lnTo>
                    <a:pt x="4862" y="422853"/>
                  </a:lnTo>
                  <a:lnTo>
                    <a:pt x="13348" y="477410"/>
                  </a:lnTo>
                  <a:lnTo>
                    <a:pt x="26391" y="534909"/>
                  </a:lnTo>
                  <a:lnTo>
                    <a:pt x="46170" y="595561"/>
                  </a:lnTo>
                  <a:lnTo>
                    <a:pt x="62512" y="658148"/>
                  </a:lnTo>
                  <a:lnTo>
                    <a:pt x="81643" y="708304"/>
                  </a:lnTo>
                  <a:lnTo>
                    <a:pt x="115836" y="767766"/>
                  </a:lnTo>
                  <a:lnTo>
                    <a:pt x="135137" y="804214"/>
                  </a:lnTo>
                  <a:lnTo>
                    <a:pt x="149359" y="831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03823" y="1252891"/>
            <a:ext cx="2768256" cy="768382"/>
            <a:chOff x="4403823" y="1252891"/>
            <a:chExt cx="2768256" cy="768382"/>
          </a:xfrm>
        </p:grpSpPr>
        <p:sp>
          <p:nvSpPr>
            <p:cNvPr id="37" name="Freeform 36"/>
            <p:cNvSpPr/>
            <p:nvPr/>
          </p:nvSpPr>
          <p:spPr>
            <a:xfrm>
              <a:off x="4403823" y="1252891"/>
              <a:ext cx="195262" cy="431635"/>
            </a:xfrm>
            <a:custGeom>
              <a:avLst/>
              <a:gdLst/>
              <a:ahLst/>
              <a:cxnLst/>
              <a:rect l="0" t="0" r="0" b="0"/>
              <a:pathLst>
                <a:path w="195262" h="431635">
                  <a:moveTo>
                    <a:pt x="81317" y="0"/>
                  </a:moveTo>
                  <a:lnTo>
                    <a:pt x="70138" y="16767"/>
                  </a:lnTo>
                  <a:lnTo>
                    <a:pt x="58441" y="72326"/>
                  </a:lnTo>
                  <a:lnTo>
                    <a:pt x="54772" y="85957"/>
                  </a:lnTo>
                  <a:lnTo>
                    <a:pt x="69199" y="34505"/>
                  </a:lnTo>
                  <a:lnTo>
                    <a:pt x="80221" y="16895"/>
                  </a:lnTo>
                  <a:lnTo>
                    <a:pt x="89944" y="11263"/>
                  </a:lnTo>
                  <a:lnTo>
                    <a:pt x="116347" y="5006"/>
                  </a:lnTo>
                  <a:lnTo>
                    <a:pt x="128067" y="6847"/>
                  </a:lnTo>
                  <a:lnTo>
                    <a:pt x="147328" y="18251"/>
                  </a:lnTo>
                  <a:lnTo>
                    <a:pt x="171325" y="49991"/>
                  </a:lnTo>
                  <a:lnTo>
                    <a:pt x="187664" y="83442"/>
                  </a:lnTo>
                  <a:lnTo>
                    <a:pt x="195261" y="141828"/>
                  </a:lnTo>
                  <a:lnTo>
                    <a:pt x="193641" y="202753"/>
                  </a:lnTo>
                  <a:lnTo>
                    <a:pt x="185568" y="253487"/>
                  </a:lnTo>
                  <a:lnTo>
                    <a:pt x="172647" y="302445"/>
                  </a:lnTo>
                  <a:lnTo>
                    <a:pt x="147320" y="360909"/>
                  </a:lnTo>
                  <a:lnTo>
                    <a:pt x="121150" y="397834"/>
                  </a:lnTo>
                  <a:lnTo>
                    <a:pt x="85580" y="425413"/>
                  </a:lnTo>
                  <a:lnTo>
                    <a:pt x="62155" y="431618"/>
                  </a:lnTo>
                  <a:lnTo>
                    <a:pt x="50995" y="431634"/>
                  </a:lnTo>
                  <a:lnTo>
                    <a:pt x="32355" y="425414"/>
                  </a:lnTo>
                  <a:lnTo>
                    <a:pt x="24109" y="420480"/>
                  </a:lnTo>
                  <a:lnTo>
                    <a:pt x="11827" y="405639"/>
                  </a:lnTo>
                  <a:lnTo>
                    <a:pt x="6914" y="396768"/>
                  </a:lnTo>
                  <a:lnTo>
                    <a:pt x="0" y="356337"/>
                  </a:lnTo>
                  <a:lnTo>
                    <a:pt x="4622" y="333457"/>
                  </a:lnTo>
                  <a:lnTo>
                    <a:pt x="9130" y="324080"/>
                  </a:lnTo>
                  <a:lnTo>
                    <a:pt x="15644" y="318999"/>
                  </a:lnTo>
                  <a:lnTo>
                    <a:pt x="23497" y="316781"/>
                  </a:lnTo>
                  <a:lnTo>
                    <a:pt x="32242" y="316472"/>
                  </a:lnTo>
                  <a:lnTo>
                    <a:pt x="66906" y="327216"/>
                  </a:lnTo>
                  <a:lnTo>
                    <a:pt x="87000" y="341961"/>
                  </a:lnTo>
                  <a:lnTo>
                    <a:pt x="127472" y="380644"/>
                  </a:lnTo>
                  <a:lnTo>
                    <a:pt x="18660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85181" y="16424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64464" y="1347647"/>
              <a:ext cx="20801" cy="326385"/>
            </a:xfrm>
            <a:custGeom>
              <a:avLst/>
              <a:gdLst/>
              <a:ahLst/>
              <a:cxnLst/>
              <a:rect l="0" t="0" r="0" b="0"/>
              <a:pathLst>
                <a:path w="20801" h="326385">
                  <a:moveTo>
                    <a:pt x="20800" y="0"/>
                  </a:moveTo>
                  <a:lnTo>
                    <a:pt x="9622" y="11179"/>
                  </a:lnTo>
                  <a:lnTo>
                    <a:pt x="2670" y="51665"/>
                  </a:lnTo>
                  <a:lnTo>
                    <a:pt x="610" y="102526"/>
                  </a:lnTo>
                  <a:lnTo>
                    <a:pt x="0" y="154641"/>
                  </a:lnTo>
                  <a:lnTo>
                    <a:pt x="8199" y="210181"/>
                  </a:lnTo>
                  <a:lnTo>
                    <a:pt x="15377" y="256988"/>
                  </a:lnTo>
                  <a:lnTo>
                    <a:pt x="11626" y="305960"/>
                  </a:lnTo>
                  <a:lnTo>
                    <a:pt x="102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85223" y="1347647"/>
              <a:ext cx="379026" cy="63172"/>
            </a:xfrm>
            <a:custGeom>
              <a:avLst/>
              <a:gdLst/>
              <a:ahLst/>
              <a:cxnLst/>
              <a:rect l="0" t="0" r="0" b="0"/>
              <a:pathLst>
                <a:path w="379026" h="63172">
                  <a:moveTo>
                    <a:pt x="379025" y="0"/>
                  </a:moveTo>
                  <a:lnTo>
                    <a:pt x="316933" y="5589"/>
                  </a:lnTo>
                  <a:lnTo>
                    <a:pt x="258313" y="17958"/>
                  </a:lnTo>
                  <a:lnTo>
                    <a:pt x="200459" y="31667"/>
                  </a:lnTo>
                  <a:lnTo>
                    <a:pt x="143972" y="45640"/>
                  </a:lnTo>
                  <a:lnTo>
                    <a:pt x="87753" y="58495"/>
                  </a:lnTo>
                  <a:lnTo>
                    <a:pt x="34708" y="622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69450" y="1663502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5653" y="0"/>
                  </a:lnTo>
                  <a:lnTo>
                    <a:pt x="171479" y="1170"/>
                  </a:lnTo>
                  <a:lnTo>
                    <a:pt x="112598" y="11453"/>
                  </a:lnTo>
                  <a:lnTo>
                    <a:pt x="50578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58550" y="1578629"/>
              <a:ext cx="132041" cy="160552"/>
            </a:xfrm>
            <a:custGeom>
              <a:avLst/>
              <a:gdLst/>
              <a:ahLst/>
              <a:cxnLst/>
              <a:rect l="0" t="0" r="0" b="0"/>
              <a:pathLst>
                <a:path w="132041" h="160552">
                  <a:moveTo>
                    <a:pt x="16227" y="11174"/>
                  </a:moveTo>
                  <a:lnTo>
                    <a:pt x="19346" y="60105"/>
                  </a:lnTo>
                  <a:lnTo>
                    <a:pt x="25292" y="119235"/>
                  </a:lnTo>
                  <a:lnTo>
                    <a:pt x="20733" y="156276"/>
                  </a:lnTo>
                  <a:lnTo>
                    <a:pt x="18061" y="160551"/>
                  </a:lnTo>
                  <a:lnTo>
                    <a:pt x="15110" y="159892"/>
                  </a:lnTo>
                  <a:lnTo>
                    <a:pt x="11973" y="155942"/>
                  </a:lnTo>
                  <a:lnTo>
                    <a:pt x="3405" y="103273"/>
                  </a:lnTo>
                  <a:lnTo>
                    <a:pt x="0" y="77843"/>
                  </a:lnTo>
                  <a:lnTo>
                    <a:pt x="2386" y="54843"/>
                  </a:lnTo>
                  <a:lnTo>
                    <a:pt x="15895" y="22163"/>
                  </a:lnTo>
                  <a:lnTo>
                    <a:pt x="31287" y="7089"/>
                  </a:lnTo>
                  <a:lnTo>
                    <a:pt x="40305" y="1432"/>
                  </a:lnTo>
                  <a:lnTo>
                    <a:pt x="48657" y="0"/>
                  </a:lnTo>
                  <a:lnTo>
                    <a:pt x="56564" y="1385"/>
                  </a:lnTo>
                  <a:lnTo>
                    <a:pt x="91655" y="14829"/>
                  </a:lnTo>
                  <a:lnTo>
                    <a:pt x="105512" y="28006"/>
                  </a:lnTo>
                  <a:lnTo>
                    <a:pt x="119891" y="58275"/>
                  </a:lnTo>
                  <a:lnTo>
                    <a:pt x="132040" y="116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90590" y="1547689"/>
              <a:ext cx="115815" cy="182504"/>
            </a:xfrm>
            <a:custGeom>
              <a:avLst/>
              <a:gdLst/>
              <a:ahLst/>
              <a:cxnLst/>
              <a:rect l="0" t="0" r="0" b="0"/>
              <a:pathLst>
                <a:path w="115815" h="182504">
                  <a:moveTo>
                    <a:pt x="0" y="10528"/>
                  </a:moveTo>
                  <a:lnTo>
                    <a:pt x="17959" y="64403"/>
                  </a:lnTo>
                  <a:lnTo>
                    <a:pt x="38641" y="126450"/>
                  </a:lnTo>
                  <a:lnTo>
                    <a:pt x="61746" y="178998"/>
                  </a:lnTo>
                  <a:lnTo>
                    <a:pt x="66901" y="182503"/>
                  </a:lnTo>
                  <a:lnTo>
                    <a:pt x="71507" y="181330"/>
                  </a:lnTo>
                  <a:lnTo>
                    <a:pt x="75747" y="177039"/>
                  </a:lnTo>
                  <a:lnTo>
                    <a:pt x="87305" y="148642"/>
                  </a:lnTo>
                  <a:lnTo>
                    <a:pt x="94455" y="97125"/>
                  </a:lnTo>
                  <a:lnTo>
                    <a:pt x="105919" y="4500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34934" y="1571840"/>
              <a:ext cx="129482" cy="154834"/>
            </a:xfrm>
            <a:custGeom>
              <a:avLst/>
              <a:gdLst/>
              <a:ahLst/>
              <a:cxnLst/>
              <a:rect l="0" t="0" r="0" b="0"/>
              <a:pathLst>
                <a:path w="129482" h="154834">
                  <a:moveTo>
                    <a:pt x="13584" y="70605"/>
                  </a:moveTo>
                  <a:lnTo>
                    <a:pt x="51062" y="78938"/>
                  </a:lnTo>
                  <a:lnTo>
                    <a:pt x="74694" y="77818"/>
                  </a:lnTo>
                  <a:lnTo>
                    <a:pt x="106560" y="64034"/>
                  </a:lnTo>
                  <a:lnTo>
                    <a:pt x="123537" y="51697"/>
                  </a:lnTo>
                  <a:lnTo>
                    <a:pt x="127830" y="43962"/>
                  </a:lnTo>
                  <a:lnTo>
                    <a:pt x="129481" y="26008"/>
                  </a:lnTo>
                  <a:lnTo>
                    <a:pt x="125943" y="18647"/>
                  </a:lnTo>
                  <a:lnTo>
                    <a:pt x="112654" y="7348"/>
                  </a:lnTo>
                  <a:lnTo>
                    <a:pt x="79853" y="0"/>
                  </a:lnTo>
                  <a:lnTo>
                    <a:pt x="46087" y="3412"/>
                  </a:lnTo>
                  <a:lnTo>
                    <a:pt x="27640" y="11885"/>
                  </a:lnTo>
                  <a:lnTo>
                    <a:pt x="19445" y="17421"/>
                  </a:lnTo>
                  <a:lnTo>
                    <a:pt x="7220" y="32930"/>
                  </a:lnTo>
                  <a:lnTo>
                    <a:pt x="2322" y="41979"/>
                  </a:lnTo>
                  <a:lnTo>
                    <a:pt x="0" y="61392"/>
                  </a:lnTo>
                  <a:lnTo>
                    <a:pt x="8041" y="102451"/>
                  </a:lnTo>
                  <a:lnTo>
                    <a:pt x="13398" y="110553"/>
                  </a:lnTo>
                  <a:lnTo>
                    <a:pt x="28709" y="122675"/>
                  </a:lnTo>
                  <a:lnTo>
                    <a:pt x="87687" y="147456"/>
                  </a:lnTo>
                  <a:lnTo>
                    <a:pt x="108340" y="154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97966" y="1568746"/>
              <a:ext cx="61123" cy="161514"/>
            </a:xfrm>
            <a:custGeom>
              <a:avLst/>
              <a:gdLst/>
              <a:ahLst/>
              <a:cxnLst/>
              <a:rect l="0" t="0" r="0" b="0"/>
              <a:pathLst>
                <a:path w="61123" h="161514">
                  <a:moveTo>
                    <a:pt x="19008" y="73699"/>
                  </a:moveTo>
                  <a:lnTo>
                    <a:pt x="22127" y="116391"/>
                  </a:lnTo>
                  <a:lnTo>
                    <a:pt x="34626" y="161513"/>
                  </a:lnTo>
                  <a:lnTo>
                    <a:pt x="15149" y="104192"/>
                  </a:lnTo>
                  <a:lnTo>
                    <a:pt x="1024" y="49379"/>
                  </a:lnTo>
                  <a:lnTo>
                    <a:pt x="0" y="36429"/>
                  </a:lnTo>
                  <a:lnTo>
                    <a:pt x="2827" y="26625"/>
                  </a:lnTo>
                  <a:lnTo>
                    <a:pt x="8220" y="18920"/>
                  </a:lnTo>
                  <a:lnTo>
                    <a:pt x="15325" y="12613"/>
                  </a:lnTo>
                  <a:lnTo>
                    <a:pt x="32579" y="5606"/>
                  </a:lnTo>
                  <a:lnTo>
                    <a:pt x="611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32787" y="1573685"/>
              <a:ext cx="128662" cy="155134"/>
            </a:xfrm>
            <a:custGeom>
              <a:avLst/>
              <a:gdLst/>
              <a:ahLst/>
              <a:cxnLst/>
              <a:rect l="0" t="0" r="0" b="0"/>
              <a:pathLst>
                <a:path w="128662" h="155134">
                  <a:moveTo>
                    <a:pt x="94757" y="5589"/>
                  </a:moveTo>
                  <a:lnTo>
                    <a:pt x="77989" y="0"/>
                  </a:lnTo>
                  <a:lnTo>
                    <a:pt x="60399" y="375"/>
                  </a:lnTo>
                  <a:lnTo>
                    <a:pt x="42052" y="5612"/>
                  </a:lnTo>
                  <a:lnTo>
                    <a:pt x="26099" y="15738"/>
                  </a:lnTo>
                  <a:lnTo>
                    <a:pt x="22078" y="22883"/>
                  </a:lnTo>
                  <a:lnTo>
                    <a:pt x="20731" y="40182"/>
                  </a:lnTo>
                  <a:lnTo>
                    <a:pt x="24350" y="47368"/>
                  </a:lnTo>
                  <a:lnTo>
                    <a:pt x="37728" y="58473"/>
                  </a:lnTo>
                  <a:lnTo>
                    <a:pt x="93371" y="78858"/>
                  </a:lnTo>
                  <a:lnTo>
                    <a:pt x="104361" y="82511"/>
                  </a:lnTo>
                  <a:lnTo>
                    <a:pt x="119693" y="95929"/>
                  </a:lnTo>
                  <a:lnTo>
                    <a:pt x="125419" y="104420"/>
                  </a:lnTo>
                  <a:lnTo>
                    <a:pt x="128661" y="123213"/>
                  </a:lnTo>
                  <a:lnTo>
                    <a:pt x="127889" y="133138"/>
                  </a:lnTo>
                  <a:lnTo>
                    <a:pt x="123864" y="140925"/>
                  </a:lnTo>
                  <a:lnTo>
                    <a:pt x="110033" y="152696"/>
                  </a:lnTo>
                  <a:lnTo>
                    <a:pt x="101431" y="155133"/>
                  </a:lnTo>
                  <a:lnTo>
                    <a:pt x="46546" y="153502"/>
                  </a:lnTo>
                  <a:lnTo>
                    <a:pt x="0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90715" y="1540208"/>
              <a:ext cx="146578" cy="197548"/>
            </a:xfrm>
            <a:custGeom>
              <a:avLst/>
              <a:gdLst/>
              <a:ahLst/>
              <a:cxnLst/>
              <a:rect l="0" t="0" r="0" b="0"/>
              <a:pathLst>
                <a:path w="146578" h="197548">
                  <a:moveTo>
                    <a:pt x="0" y="60123"/>
                  </a:moveTo>
                  <a:lnTo>
                    <a:pt x="58616" y="65712"/>
                  </a:lnTo>
                  <a:lnTo>
                    <a:pt x="104585" y="63599"/>
                  </a:lnTo>
                  <a:lnTo>
                    <a:pt x="128761" y="55429"/>
                  </a:lnTo>
                  <a:lnTo>
                    <a:pt x="138483" y="49975"/>
                  </a:lnTo>
                  <a:lnTo>
                    <a:pt x="143795" y="42829"/>
                  </a:lnTo>
                  <a:lnTo>
                    <a:pt x="146166" y="34556"/>
                  </a:lnTo>
                  <a:lnTo>
                    <a:pt x="146577" y="25531"/>
                  </a:lnTo>
                  <a:lnTo>
                    <a:pt x="143341" y="18344"/>
                  </a:lnTo>
                  <a:lnTo>
                    <a:pt x="130388" y="7240"/>
                  </a:lnTo>
                  <a:lnTo>
                    <a:pt x="97775" y="0"/>
                  </a:lnTo>
                  <a:lnTo>
                    <a:pt x="64065" y="3445"/>
                  </a:lnTo>
                  <a:lnTo>
                    <a:pt x="45631" y="11926"/>
                  </a:lnTo>
                  <a:lnTo>
                    <a:pt x="14732" y="36435"/>
                  </a:lnTo>
                  <a:lnTo>
                    <a:pt x="6548" y="56224"/>
                  </a:lnTo>
                  <a:lnTo>
                    <a:pt x="4079" y="80617"/>
                  </a:lnTo>
                  <a:lnTo>
                    <a:pt x="10437" y="119488"/>
                  </a:lnTo>
                  <a:lnTo>
                    <a:pt x="20626" y="142660"/>
                  </a:lnTo>
                  <a:lnTo>
                    <a:pt x="68996" y="192719"/>
                  </a:lnTo>
                  <a:lnTo>
                    <a:pt x="78753" y="196484"/>
                  </a:lnTo>
                  <a:lnTo>
                    <a:pt x="102072" y="197547"/>
                  </a:lnTo>
                  <a:lnTo>
                    <a:pt x="118675" y="194120"/>
                  </a:lnTo>
                  <a:lnTo>
                    <a:pt x="136870" y="186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22933" y="1438491"/>
              <a:ext cx="290032" cy="311849"/>
            </a:xfrm>
            <a:custGeom>
              <a:avLst/>
              <a:gdLst/>
              <a:ahLst/>
              <a:cxnLst/>
              <a:rect l="0" t="0" r="0" b="0"/>
              <a:pathLst>
                <a:path w="290032" h="311849">
                  <a:moveTo>
                    <a:pt x="178435" y="24970"/>
                  </a:moveTo>
                  <a:lnTo>
                    <a:pt x="160455" y="9329"/>
                  </a:lnTo>
                  <a:lnTo>
                    <a:pt x="143537" y="1250"/>
                  </a:lnTo>
                  <a:lnTo>
                    <a:pt x="124320" y="0"/>
                  </a:lnTo>
                  <a:lnTo>
                    <a:pt x="77798" y="8729"/>
                  </a:lnTo>
                  <a:lnTo>
                    <a:pt x="57278" y="21261"/>
                  </a:lnTo>
                  <a:lnTo>
                    <a:pt x="18850" y="60746"/>
                  </a:lnTo>
                  <a:lnTo>
                    <a:pt x="8852" y="79475"/>
                  </a:lnTo>
                  <a:lnTo>
                    <a:pt x="1307" y="129669"/>
                  </a:lnTo>
                  <a:lnTo>
                    <a:pt x="0" y="177784"/>
                  </a:lnTo>
                  <a:lnTo>
                    <a:pt x="1953" y="226746"/>
                  </a:lnTo>
                  <a:lnTo>
                    <a:pt x="10701" y="252688"/>
                  </a:lnTo>
                  <a:lnTo>
                    <a:pt x="25507" y="272797"/>
                  </a:lnTo>
                  <a:lnTo>
                    <a:pt x="44956" y="288363"/>
                  </a:lnTo>
                  <a:lnTo>
                    <a:pt x="103564" y="311848"/>
                  </a:lnTo>
                  <a:lnTo>
                    <a:pt x="141563" y="311832"/>
                  </a:lnTo>
                  <a:lnTo>
                    <a:pt x="198796" y="298128"/>
                  </a:lnTo>
                  <a:lnTo>
                    <a:pt x="219070" y="290263"/>
                  </a:lnTo>
                  <a:lnTo>
                    <a:pt x="243637" y="271511"/>
                  </a:lnTo>
                  <a:lnTo>
                    <a:pt x="280015" y="218613"/>
                  </a:lnTo>
                  <a:lnTo>
                    <a:pt x="290031" y="178532"/>
                  </a:lnTo>
                  <a:lnTo>
                    <a:pt x="287410" y="142609"/>
                  </a:lnTo>
                  <a:lnTo>
                    <a:pt x="279120" y="123657"/>
                  </a:lnTo>
                  <a:lnTo>
                    <a:pt x="246849" y="79083"/>
                  </a:lnTo>
                  <a:lnTo>
                    <a:pt x="208976" y="58232"/>
                  </a:lnTo>
                  <a:lnTo>
                    <a:pt x="167906" y="46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4253" y="1652370"/>
              <a:ext cx="141714" cy="368903"/>
            </a:xfrm>
            <a:custGeom>
              <a:avLst/>
              <a:gdLst/>
              <a:ahLst/>
              <a:cxnLst/>
              <a:rect l="0" t="0" r="0" b="0"/>
              <a:pathLst>
                <a:path w="141714" h="368903">
                  <a:moveTo>
                    <a:pt x="46099" y="179588"/>
                  </a:moveTo>
                  <a:lnTo>
                    <a:pt x="42979" y="233733"/>
                  </a:lnTo>
                  <a:lnTo>
                    <a:pt x="37034" y="288679"/>
                  </a:lnTo>
                  <a:lnTo>
                    <a:pt x="37029" y="343423"/>
                  </a:lnTo>
                  <a:lnTo>
                    <a:pt x="41722" y="368902"/>
                  </a:lnTo>
                  <a:lnTo>
                    <a:pt x="35095" y="307419"/>
                  </a:lnTo>
                  <a:lnTo>
                    <a:pt x="27375" y="249769"/>
                  </a:lnTo>
                  <a:lnTo>
                    <a:pt x="19913" y="187992"/>
                  </a:lnTo>
                  <a:lnTo>
                    <a:pt x="14411" y="131898"/>
                  </a:lnTo>
                  <a:lnTo>
                    <a:pt x="0" y="69366"/>
                  </a:lnTo>
                  <a:lnTo>
                    <a:pt x="985" y="28257"/>
                  </a:lnTo>
                  <a:lnTo>
                    <a:pt x="5494" y="17869"/>
                  </a:lnTo>
                  <a:lnTo>
                    <a:pt x="19864" y="3208"/>
                  </a:lnTo>
                  <a:lnTo>
                    <a:pt x="29779" y="0"/>
                  </a:lnTo>
                  <a:lnTo>
                    <a:pt x="64921" y="1075"/>
                  </a:lnTo>
                  <a:lnTo>
                    <a:pt x="96909" y="9972"/>
                  </a:lnTo>
                  <a:lnTo>
                    <a:pt x="113915" y="20755"/>
                  </a:lnTo>
                  <a:lnTo>
                    <a:pt x="136643" y="45569"/>
                  </a:lnTo>
                  <a:lnTo>
                    <a:pt x="141713" y="68161"/>
                  </a:lnTo>
                  <a:lnTo>
                    <a:pt x="141427" y="80737"/>
                  </a:lnTo>
                  <a:lnTo>
                    <a:pt x="137727" y="91461"/>
                  </a:lnTo>
                  <a:lnTo>
                    <a:pt x="124257" y="109615"/>
                  </a:lnTo>
                  <a:lnTo>
                    <a:pt x="103453" y="119243"/>
                  </a:lnTo>
                  <a:lnTo>
                    <a:pt x="56627" y="126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38280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27792" y="1547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59378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548933" y="1410818"/>
            <a:ext cx="347441" cy="210571"/>
            <a:chOff x="7548933" y="1410818"/>
            <a:chExt cx="347441" cy="210571"/>
          </a:xfrm>
        </p:grpSpPr>
        <p:sp>
          <p:nvSpPr>
            <p:cNvPr id="54" name="Freeform 53"/>
            <p:cNvSpPr/>
            <p:nvPr/>
          </p:nvSpPr>
          <p:spPr>
            <a:xfrm>
              <a:off x="7548933" y="1463461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85160" y="16788"/>
                  </a:lnTo>
                  <a:lnTo>
                    <a:pt x="227989" y="23333"/>
                  </a:lnTo>
                  <a:lnTo>
                    <a:pt x="177906" y="29140"/>
                  </a:lnTo>
                  <a:lnTo>
                    <a:pt x="126022" y="30861"/>
                  </a:lnTo>
                  <a:lnTo>
                    <a:pt x="76724" y="34490"/>
                  </a:lnTo>
                  <a:lnTo>
                    <a:pt x="35600" y="398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54218" y="14108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06860" y="162138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68538" y="1084435"/>
            <a:ext cx="2295214" cy="926509"/>
            <a:chOff x="568538" y="1084435"/>
            <a:chExt cx="2295214" cy="926509"/>
          </a:xfrm>
        </p:grpSpPr>
        <p:sp>
          <p:nvSpPr>
            <p:cNvPr id="58" name="Freeform 57"/>
            <p:cNvSpPr/>
            <p:nvPr/>
          </p:nvSpPr>
          <p:spPr>
            <a:xfrm>
              <a:off x="568538" y="1137077"/>
              <a:ext cx="1252893" cy="136872"/>
            </a:xfrm>
            <a:custGeom>
              <a:avLst/>
              <a:gdLst/>
              <a:ahLst/>
              <a:cxnLst/>
              <a:rect l="0" t="0" r="0" b="0"/>
              <a:pathLst>
                <a:path w="1252893" h="136872">
                  <a:moveTo>
                    <a:pt x="1252892" y="0"/>
                  </a:moveTo>
                  <a:lnTo>
                    <a:pt x="1190611" y="16789"/>
                  </a:lnTo>
                  <a:lnTo>
                    <a:pt x="1136561" y="23334"/>
                  </a:lnTo>
                  <a:lnTo>
                    <a:pt x="1075235" y="35545"/>
                  </a:lnTo>
                  <a:lnTo>
                    <a:pt x="1024128" y="40168"/>
                  </a:lnTo>
                  <a:lnTo>
                    <a:pt x="966588" y="48965"/>
                  </a:lnTo>
                  <a:lnTo>
                    <a:pt x="905368" y="52723"/>
                  </a:lnTo>
                  <a:lnTo>
                    <a:pt x="842256" y="59555"/>
                  </a:lnTo>
                  <a:lnTo>
                    <a:pt x="781442" y="62100"/>
                  </a:lnTo>
                  <a:lnTo>
                    <a:pt x="720905" y="66079"/>
                  </a:lnTo>
                  <a:lnTo>
                    <a:pt x="669216" y="72195"/>
                  </a:lnTo>
                  <a:lnTo>
                    <a:pt x="611108" y="78843"/>
                  </a:lnTo>
                  <a:lnTo>
                    <a:pt x="565622" y="81835"/>
                  </a:lnTo>
                  <a:lnTo>
                    <a:pt x="518110" y="84334"/>
                  </a:lnTo>
                  <a:lnTo>
                    <a:pt x="469697" y="89345"/>
                  </a:lnTo>
                  <a:lnTo>
                    <a:pt x="424004" y="92351"/>
                  </a:lnTo>
                  <a:lnTo>
                    <a:pt x="380299" y="94857"/>
                  </a:lnTo>
                  <a:lnTo>
                    <a:pt x="317402" y="102845"/>
                  </a:lnTo>
                  <a:lnTo>
                    <a:pt x="260032" y="111451"/>
                  </a:lnTo>
                  <a:lnTo>
                    <a:pt x="200269" y="115691"/>
                  </a:lnTo>
                  <a:lnTo>
                    <a:pt x="144997" y="122666"/>
                  </a:lnTo>
                  <a:lnTo>
                    <a:pt x="92745" y="126423"/>
                  </a:lnTo>
                  <a:lnTo>
                    <a:pt x="35695" y="13446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94170" y="1333305"/>
              <a:ext cx="232893" cy="265740"/>
            </a:xfrm>
            <a:custGeom>
              <a:avLst/>
              <a:gdLst/>
              <a:ahLst/>
              <a:cxnLst/>
              <a:rect l="0" t="0" r="0" b="0"/>
              <a:pathLst>
                <a:path w="232893" h="265740">
                  <a:moveTo>
                    <a:pt x="27094" y="77513"/>
                  </a:moveTo>
                  <a:lnTo>
                    <a:pt x="4737" y="77513"/>
                  </a:lnTo>
                  <a:lnTo>
                    <a:pt x="491" y="74004"/>
                  </a:lnTo>
                  <a:lnTo>
                    <a:pt x="0" y="68155"/>
                  </a:lnTo>
                  <a:lnTo>
                    <a:pt x="10487" y="43155"/>
                  </a:lnTo>
                  <a:lnTo>
                    <a:pt x="16023" y="33551"/>
                  </a:lnTo>
                  <a:lnTo>
                    <a:pt x="31532" y="19760"/>
                  </a:lnTo>
                  <a:lnTo>
                    <a:pt x="70084" y="1374"/>
                  </a:lnTo>
                  <a:lnTo>
                    <a:pt x="93774" y="0"/>
                  </a:lnTo>
                  <a:lnTo>
                    <a:pt x="118731" y="4458"/>
                  </a:lnTo>
                  <a:lnTo>
                    <a:pt x="141521" y="14239"/>
                  </a:lnTo>
                  <a:lnTo>
                    <a:pt x="168493" y="38488"/>
                  </a:lnTo>
                  <a:lnTo>
                    <a:pt x="172832" y="47987"/>
                  </a:lnTo>
                  <a:lnTo>
                    <a:pt x="174535" y="67900"/>
                  </a:lnTo>
                  <a:lnTo>
                    <a:pt x="163327" y="98841"/>
                  </a:lnTo>
                  <a:lnTo>
                    <a:pt x="145188" y="124647"/>
                  </a:lnTo>
                  <a:lnTo>
                    <a:pt x="125594" y="133556"/>
                  </a:lnTo>
                  <a:lnTo>
                    <a:pt x="113817" y="135932"/>
                  </a:lnTo>
                  <a:lnTo>
                    <a:pt x="108306" y="135177"/>
                  </a:lnTo>
                  <a:lnTo>
                    <a:pt x="106972" y="132333"/>
                  </a:lnTo>
                  <a:lnTo>
                    <a:pt x="108422" y="128098"/>
                  </a:lnTo>
                  <a:lnTo>
                    <a:pt x="114068" y="125274"/>
                  </a:lnTo>
                  <a:lnTo>
                    <a:pt x="132819" y="122137"/>
                  </a:lnTo>
                  <a:lnTo>
                    <a:pt x="174580" y="128528"/>
                  </a:lnTo>
                  <a:lnTo>
                    <a:pt x="204934" y="138902"/>
                  </a:lnTo>
                  <a:lnTo>
                    <a:pt x="221558" y="150031"/>
                  </a:lnTo>
                  <a:lnTo>
                    <a:pt x="226926" y="158614"/>
                  </a:lnTo>
                  <a:lnTo>
                    <a:pt x="232892" y="180628"/>
                  </a:lnTo>
                  <a:lnTo>
                    <a:pt x="230661" y="213741"/>
                  </a:lnTo>
                  <a:lnTo>
                    <a:pt x="222463" y="232035"/>
                  </a:lnTo>
                  <a:lnTo>
                    <a:pt x="217001" y="240190"/>
                  </a:lnTo>
                  <a:lnTo>
                    <a:pt x="201574" y="252369"/>
                  </a:lnTo>
                  <a:lnTo>
                    <a:pt x="181850" y="260512"/>
                  </a:lnTo>
                  <a:lnTo>
                    <a:pt x="131059" y="265739"/>
                  </a:lnTo>
                  <a:lnTo>
                    <a:pt x="92993" y="263525"/>
                  </a:lnTo>
                  <a:lnTo>
                    <a:pt x="37622" y="245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8093" y="1631917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295876" y="5589"/>
                  </a:lnTo>
                  <a:lnTo>
                    <a:pt x="237256" y="16788"/>
                  </a:lnTo>
                  <a:lnTo>
                    <a:pt x="182523" y="23333"/>
                  </a:lnTo>
                  <a:lnTo>
                    <a:pt x="126391" y="35544"/>
                  </a:lnTo>
                  <a:lnTo>
                    <a:pt x="76183" y="45756"/>
                  </a:lnTo>
                  <a:lnTo>
                    <a:pt x="18481" y="600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44557" y="1758259"/>
              <a:ext cx="29392" cy="252685"/>
            </a:xfrm>
            <a:custGeom>
              <a:avLst/>
              <a:gdLst/>
              <a:ahLst/>
              <a:cxnLst/>
              <a:rect l="0" t="0" r="0" b="0"/>
              <a:pathLst>
                <a:path w="29392" h="252685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614" y="133396"/>
                  </a:lnTo>
                  <a:lnTo>
                    <a:pt x="17282" y="194644"/>
                  </a:lnTo>
                  <a:lnTo>
                    <a:pt x="2939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65703" y="1810901"/>
              <a:ext cx="197717" cy="108875"/>
            </a:xfrm>
            <a:custGeom>
              <a:avLst/>
              <a:gdLst/>
              <a:ahLst/>
              <a:cxnLst/>
              <a:rect l="0" t="0" r="0" b="0"/>
              <a:pathLst>
                <a:path w="197717" h="108875">
                  <a:moveTo>
                    <a:pt x="197716" y="42114"/>
                  </a:moveTo>
                  <a:lnTo>
                    <a:pt x="155025" y="56686"/>
                  </a:lnTo>
                  <a:lnTo>
                    <a:pt x="92380" y="86778"/>
                  </a:lnTo>
                  <a:lnTo>
                    <a:pt x="44718" y="107219"/>
                  </a:lnTo>
                  <a:lnTo>
                    <a:pt x="20923" y="108874"/>
                  </a:lnTo>
                  <a:lnTo>
                    <a:pt x="9664" y="107678"/>
                  </a:lnTo>
                  <a:lnTo>
                    <a:pt x="3328" y="103371"/>
                  </a:lnTo>
                  <a:lnTo>
                    <a:pt x="274" y="96990"/>
                  </a:lnTo>
                  <a:lnTo>
                    <a:pt x="0" y="80541"/>
                  </a:lnTo>
                  <a:lnTo>
                    <a:pt x="3777" y="61532"/>
                  </a:lnTo>
                  <a:lnTo>
                    <a:pt x="29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74155" y="1084435"/>
              <a:ext cx="589597" cy="18912"/>
            </a:xfrm>
            <a:custGeom>
              <a:avLst/>
              <a:gdLst/>
              <a:ahLst/>
              <a:cxnLst/>
              <a:rect l="0" t="0" r="0" b="0"/>
              <a:pathLst>
                <a:path w="589597" h="18912">
                  <a:moveTo>
                    <a:pt x="589596" y="0"/>
                  </a:moveTo>
                  <a:lnTo>
                    <a:pt x="546904" y="3119"/>
                  </a:lnTo>
                  <a:lnTo>
                    <a:pt x="494075" y="9065"/>
                  </a:lnTo>
                  <a:lnTo>
                    <a:pt x="434550" y="10239"/>
                  </a:lnTo>
                  <a:lnTo>
                    <a:pt x="385989" y="10443"/>
                  </a:lnTo>
                  <a:lnTo>
                    <a:pt x="327066" y="10511"/>
                  </a:lnTo>
                  <a:lnTo>
                    <a:pt x="270366" y="10525"/>
                  </a:lnTo>
                  <a:lnTo>
                    <a:pt x="211766" y="17763"/>
                  </a:lnTo>
                  <a:lnTo>
                    <a:pt x="156332" y="18911"/>
                  </a:lnTo>
                  <a:lnTo>
                    <a:pt x="103513" y="13532"/>
                  </a:lnTo>
                  <a:lnTo>
                    <a:pt x="43150" y="1112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26839" y="1214765"/>
              <a:ext cx="173020" cy="209001"/>
            </a:xfrm>
            <a:custGeom>
              <a:avLst/>
              <a:gdLst/>
              <a:ahLst/>
              <a:cxnLst/>
              <a:rect l="0" t="0" r="0" b="0"/>
              <a:pathLst>
                <a:path w="173020" h="209001">
                  <a:moveTo>
                    <a:pt x="0" y="48654"/>
                  </a:moveTo>
                  <a:lnTo>
                    <a:pt x="9575" y="24608"/>
                  </a:lnTo>
                  <a:lnTo>
                    <a:pt x="20243" y="10281"/>
                  </a:lnTo>
                  <a:lnTo>
                    <a:pt x="42142" y="2354"/>
                  </a:lnTo>
                  <a:lnTo>
                    <a:pt x="69033" y="0"/>
                  </a:lnTo>
                  <a:lnTo>
                    <a:pt x="92682" y="2854"/>
                  </a:lnTo>
                  <a:lnTo>
                    <a:pt x="101562" y="7592"/>
                  </a:lnTo>
                  <a:lnTo>
                    <a:pt x="114549" y="22215"/>
                  </a:lnTo>
                  <a:lnTo>
                    <a:pt x="121100" y="43533"/>
                  </a:lnTo>
                  <a:lnTo>
                    <a:pt x="122848" y="55768"/>
                  </a:lnTo>
                  <a:lnTo>
                    <a:pt x="120503" y="66265"/>
                  </a:lnTo>
                  <a:lnTo>
                    <a:pt x="101605" y="92217"/>
                  </a:lnTo>
                  <a:lnTo>
                    <a:pt x="87662" y="107400"/>
                  </a:lnTo>
                  <a:lnTo>
                    <a:pt x="86517" y="111215"/>
                  </a:lnTo>
                  <a:lnTo>
                    <a:pt x="89264" y="112588"/>
                  </a:lnTo>
                  <a:lnTo>
                    <a:pt x="102844" y="113334"/>
                  </a:lnTo>
                  <a:lnTo>
                    <a:pt x="157375" y="126524"/>
                  </a:lnTo>
                  <a:lnTo>
                    <a:pt x="164578" y="133323"/>
                  </a:lnTo>
                  <a:lnTo>
                    <a:pt x="172582" y="153355"/>
                  </a:lnTo>
                  <a:lnTo>
                    <a:pt x="173019" y="174737"/>
                  </a:lnTo>
                  <a:lnTo>
                    <a:pt x="171498" y="185352"/>
                  </a:lnTo>
                  <a:lnTo>
                    <a:pt x="166975" y="193598"/>
                  </a:lnTo>
                  <a:lnTo>
                    <a:pt x="152590" y="205881"/>
                  </a:lnTo>
                  <a:lnTo>
                    <a:pt x="131379" y="209000"/>
                  </a:lnTo>
                  <a:lnTo>
                    <a:pt x="72972" y="198461"/>
                  </a:lnTo>
                  <a:lnTo>
                    <a:pt x="63171" y="196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79481" y="1463894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10095"/>
                  </a:moveTo>
                  <a:lnTo>
                    <a:pt x="215206" y="1762"/>
                  </a:lnTo>
                  <a:lnTo>
                    <a:pt x="158194" y="0"/>
                  </a:lnTo>
                  <a:lnTo>
                    <a:pt x="97842" y="6888"/>
                  </a:lnTo>
                  <a:lnTo>
                    <a:pt x="37048" y="946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76504" y="1579274"/>
              <a:ext cx="13548" cy="200043"/>
            </a:xfrm>
            <a:custGeom>
              <a:avLst/>
              <a:gdLst/>
              <a:ahLst/>
              <a:cxnLst/>
              <a:rect l="0" t="0" r="0" b="0"/>
              <a:pathLst>
                <a:path w="13548" h="200043">
                  <a:moveTo>
                    <a:pt x="13547" y="0"/>
                  </a:moveTo>
                  <a:lnTo>
                    <a:pt x="2369" y="22357"/>
                  </a:lnTo>
                  <a:lnTo>
                    <a:pt x="0" y="42692"/>
                  </a:lnTo>
                  <a:lnTo>
                    <a:pt x="2621" y="103238"/>
                  </a:lnTo>
                  <a:lnTo>
                    <a:pt x="2940" y="158217"/>
                  </a:lnTo>
                  <a:lnTo>
                    <a:pt x="301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45406" y="1589803"/>
              <a:ext cx="134118" cy="124445"/>
            </a:xfrm>
            <a:custGeom>
              <a:avLst/>
              <a:gdLst/>
              <a:ahLst/>
              <a:cxnLst/>
              <a:rect l="0" t="0" r="0" b="0"/>
              <a:pathLst>
                <a:path w="134118" h="124445">
                  <a:moveTo>
                    <a:pt x="134117" y="105285"/>
                  </a:moveTo>
                  <a:lnTo>
                    <a:pt x="91425" y="108404"/>
                  </a:lnTo>
                  <a:lnTo>
                    <a:pt x="38115" y="122073"/>
                  </a:lnTo>
                  <a:lnTo>
                    <a:pt x="12680" y="124444"/>
                  </a:lnTo>
                  <a:lnTo>
                    <a:pt x="5196" y="120398"/>
                  </a:lnTo>
                  <a:lnTo>
                    <a:pt x="1376" y="113020"/>
                  </a:lnTo>
                  <a:lnTo>
                    <a:pt x="0" y="103423"/>
                  </a:lnTo>
                  <a:lnTo>
                    <a:pt x="4709" y="86520"/>
                  </a:lnTo>
                  <a:lnTo>
                    <a:pt x="9241" y="78737"/>
                  </a:lnTo>
                  <a:lnTo>
                    <a:pt x="23349" y="25648"/>
                  </a:lnTo>
                  <a:lnTo>
                    <a:pt x="393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21226" y="2534255"/>
            <a:ext cx="2253096" cy="792751"/>
            <a:chOff x="821226" y="2534255"/>
            <a:chExt cx="2253096" cy="792751"/>
          </a:xfrm>
        </p:grpSpPr>
        <p:sp>
          <p:nvSpPr>
            <p:cNvPr id="69" name="Freeform 68"/>
            <p:cNvSpPr/>
            <p:nvPr/>
          </p:nvSpPr>
          <p:spPr>
            <a:xfrm>
              <a:off x="821226" y="2821048"/>
              <a:ext cx="315852" cy="390144"/>
            </a:xfrm>
            <a:custGeom>
              <a:avLst/>
              <a:gdLst/>
              <a:ahLst/>
              <a:cxnLst/>
              <a:rect l="0" t="0" r="0" b="0"/>
              <a:pathLst>
                <a:path w="315852" h="390144">
                  <a:moveTo>
                    <a:pt x="10525" y="390143"/>
                  </a:moveTo>
                  <a:lnTo>
                    <a:pt x="2192" y="335999"/>
                  </a:lnTo>
                  <a:lnTo>
                    <a:pt x="430" y="275463"/>
                  </a:lnTo>
                  <a:lnTo>
                    <a:pt x="82" y="215585"/>
                  </a:lnTo>
                  <a:lnTo>
                    <a:pt x="13" y="155578"/>
                  </a:lnTo>
                  <a:lnTo>
                    <a:pt x="0" y="93335"/>
                  </a:lnTo>
                  <a:lnTo>
                    <a:pt x="19783" y="33296"/>
                  </a:lnTo>
                  <a:lnTo>
                    <a:pt x="23716" y="22394"/>
                  </a:lnTo>
                  <a:lnTo>
                    <a:pt x="37445" y="7160"/>
                  </a:lnTo>
                  <a:lnTo>
                    <a:pt x="46019" y="1460"/>
                  </a:lnTo>
                  <a:lnTo>
                    <a:pt x="54075" y="0"/>
                  </a:lnTo>
                  <a:lnTo>
                    <a:pt x="61785" y="1366"/>
                  </a:lnTo>
                  <a:lnTo>
                    <a:pt x="76591" y="9123"/>
                  </a:lnTo>
                  <a:lnTo>
                    <a:pt x="120435" y="48993"/>
                  </a:lnTo>
                  <a:lnTo>
                    <a:pt x="152598" y="94162"/>
                  </a:lnTo>
                  <a:lnTo>
                    <a:pt x="189241" y="155068"/>
                  </a:lnTo>
                  <a:lnTo>
                    <a:pt x="218705" y="216294"/>
                  </a:lnTo>
                  <a:lnTo>
                    <a:pt x="259798" y="275320"/>
                  </a:lnTo>
                  <a:lnTo>
                    <a:pt x="315851" y="337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7036" y="2853222"/>
              <a:ext cx="157928" cy="347442"/>
            </a:xfrm>
            <a:custGeom>
              <a:avLst/>
              <a:gdLst/>
              <a:ahLst/>
              <a:cxnLst/>
              <a:rect l="0" t="0" r="0" b="0"/>
              <a:pathLst>
                <a:path w="157928" h="347442">
                  <a:moveTo>
                    <a:pt x="157927" y="0"/>
                  </a:moveTo>
                  <a:lnTo>
                    <a:pt x="141160" y="5590"/>
                  </a:lnTo>
                  <a:lnTo>
                    <a:pt x="113965" y="25833"/>
                  </a:lnTo>
                  <a:lnTo>
                    <a:pt x="74380" y="85782"/>
                  </a:lnTo>
                  <a:lnTo>
                    <a:pt x="45930" y="147387"/>
                  </a:lnTo>
                  <a:lnTo>
                    <a:pt x="23544" y="203852"/>
                  </a:lnTo>
                  <a:lnTo>
                    <a:pt x="13099" y="265395"/>
                  </a:lnTo>
                  <a:lnTo>
                    <a:pt x="2534" y="32216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37119" y="288480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47647" y="3002817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93011" y="1575"/>
                  </a:lnTo>
                  <a:lnTo>
                    <a:pt x="38260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08652" y="2534255"/>
              <a:ext cx="175950" cy="297911"/>
            </a:xfrm>
            <a:custGeom>
              <a:avLst/>
              <a:gdLst/>
              <a:ahLst/>
              <a:cxnLst/>
              <a:rect l="0" t="0" r="0" b="0"/>
              <a:pathLst>
                <a:path w="175950" h="297911">
                  <a:moveTo>
                    <a:pt x="175949" y="118926"/>
                  </a:moveTo>
                  <a:lnTo>
                    <a:pt x="157990" y="65051"/>
                  </a:lnTo>
                  <a:lnTo>
                    <a:pt x="151199" y="44679"/>
                  </a:lnTo>
                  <a:lnTo>
                    <a:pt x="138043" y="27046"/>
                  </a:lnTo>
                  <a:lnTo>
                    <a:pt x="119327" y="12580"/>
                  </a:lnTo>
                  <a:lnTo>
                    <a:pt x="95412" y="2251"/>
                  </a:lnTo>
                  <a:lnTo>
                    <a:pt x="69185" y="0"/>
                  </a:lnTo>
                  <a:lnTo>
                    <a:pt x="55640" y="1037"/>
                  </a:lnTo>
                  <a:lnTo>
                    <a:pt x="34350" y="11549"/>
                  </a:lnTo>
                  <a:lnTo>
                    <a:pt x="25398" y="19265"/>
                  </a:lnTo>
                  <a:lnTo>
                    <a:pt x="12331" y="40317"/>
                  </a:lnTo>
                  <a:lnTo>
                    <a:pt x="3794" y="66441"/>
                  </a:lnTo>
                  <a:lnTo>
                    <a:pt x="0" y="97549"/>
                  </a:lnTo>
                  <a:lnTo>
                    <a:pt x="4552" y="121513"/>
                  </a:lnTo>
                  <a:lnTo>
                    <a:pt x="20269" y="148158"/>
                  </a:lnTo>
                  <a:lnTo>
                    <a:pt x="34228" y="162334"/>
                  </a:lnTo>
                  <a:lnTo>
                    <a:pt x="52131" y="172533"/>
                  </a:lnTo>
                  <a:lnTo>
                    <a:pt x="74905" y="174727"/>
                  </a:lnTo>
                  <a:lnTo>
                    <a:pt x="99455" y="170632"/>
                  </a:lnTo>
                  <a:lnTo>
                    <a:pt x="122064" y="161014"/>
                  </a:lnTo>
                  <a:lnTo>
                    <a:pt x="148935" y="136856"/>
                  </a:lnTo>
                  <a:lnTo>
                    <a:pt x="154430" y="135558"/>
                  </a:lnTo>
                  <a:lnTo>
                    <a:pt x="158093" y="139373"/>
                  </a:lnTo>
                  <a:lnTo>
                    <a:pt x="160536" y="146595"/>
                  </a:lnTo>
                  <a:lnTo>
                    <a:pt x="159563" y="204949"/>
                  </a:lnTo>
                  <a:lnTo>
                    <a:pt x="164263" y="259661"/>
                  </a:lnTo>
                  <a:lnTo>
                    <a:pt x="161786" y="278181"/>
                  </a:lnTo>
                  <a:lnTo>
                    <a:pt x="154892" y="297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63502" y="2874279"/>
              <a:ext cx="389556" cy="21058"/>
            </a:xfrm>
            <a:custGeom>
              <a:avLst/>
              <a:gdLst/>
              <a:ahLst/>
              <a:cxnLst/>
              <a:rect l="0" t="0" r="0" b="0"/>
              <a:pathLst>
                <a:path w="389556" h="21058">
                  <a:moveTo>
                    <a:pt x="389555" y="0"/>
                  </a:moveTo>
                  <a:lnTo>
                    <a:pt x="332290" y="0"/>
                  </a:lnTo>
                  <a:lnTo>
                    <a:pt x="271398" y="0"/>
                  </a:lnTo>
                  <a:lnTo>
                    <a:pt x="213140" y="7236"/>
                  </a:lnTo>
                  <a:lnTo>
                    <a:pt x="152760" y="12998"/>
                  </a:lnTo>
                  <a:lnTo>
                    <a:pt x="95166" y="19465"/>
                  </a:lnTo>
                  <a:lnTo>
                    <a:pt x="38209" y="207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61551" y="2969036"/>
              <a:ext cx="28294" cy="252685"/>
            </a:xfrm>
            <a:custGeom>
              <a:avLst/>
              <a:gdLst/>
              <a:ahLst/>
              <a:cxnLst/>
              <a:rect l="0" t="0" r="0" b="0"/>
              <a:pathLst>
                <a:path w="28294" h="252685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4752" y="143636"/>
                  </a:lnTo>
                  <a:lnTo>
                    <a:pt x="26279" y="205135"/>
                  </a:lnTo>
                  <a:lnTo>
                    <a:pt x="2829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01076" y="2958507"/>
              <a:ext cx="155227" cy="291271"/>
            </a:xfrm>
            <a:custGeom>
              <a:avLst/>
              <a:gdLst/>
              <a:ahLst/>
              <a:cxnLst/>
              <a:rect l="0" t="0" r="0" b="0"/>
              <a:pathLst>
                <a:path w="155227" h="291271">
                  <a:moveTo>
                    <a:pt x="88810" y="0"/>
                  </a:moveTo>
                  <a:lnTo>
                    <a:pt x="72042" y="5590"/>
                  </a:lnTo>
                  <a:lnTo>
                    <a:pt x="60690" y="17692"/>
                  </a:lnTo>
                  <a:lnTo>
                    <a:pt x="32897" y="71350"/>
                  </a:lnTo>
                  <a:lnTo>
                    <a:pt x="12094" y="131622"/>
                  </a:lnTo>
                  <a:lnTo>
                    <a:pt x="0" y="193589"/>
                  </a:lnTo>
                  <a:lnTo>
                    <a:pt x="5044" y="236604"/>
                  </a:lnTo>
                  <a:lnTo>
                    <a:pt x="14926" y="260746"/>
                  </a:lnTo>
                  <a:lnTo>
                    <a:pt x="30236" y="276934"/>
                  </a:lnTo>
                  <a:lnTo>
                    <a:pt x="39232" y="282889"/>
                  </a:lnTo>
                  <a:lnTo>
                    <a:pt x="74250" y="291270"/>
                  </a:lnTo>
                  <a:lnTo>
                    <a:pt x="108672" y="288164"/>
                  </a:lnTo>
                  <a:lnTo>
                    <a:pt x="117259" y="283356"/>
                  </a:lnTo>
                  <a:lnTo>
                    <a:pt x="129920" y="268656"/>
                  </a:lnTo>
                  <a:lnTo>
                    <a:pt x="155094" y="210124"/>
                  </a:lnTo>
                  <a:lnTo>
                    <a:pt x="155226" y="199744"/>
                  </a:lnTo>
                  <a:lnTo>
                    <a:pt x="149134" y="178853"/>
                  </a:lnTo>
                  <a:lnTo>
                    <a:pt x="135507" y="164108"/>
                  </a:lnTo>
                  <a:lnTo>
                    <a:pt x="126961" y="158538"/>
                  </a:lnTo>
                  <a:lnTo>
                    <a:pt x="108105" y="155469"/>
                  </a:lnTo>
                  <a:lnTo>
                    <a:pt x="98164" y="156289"/>
                  </a:lnTo>
                  <a:lnTo>
                    <a:pt x="80879" y="163439"/>
                  </a:lnTo>
                  <a:lnTo>
                    <a:pt x="21417" y="215003"/>
                  </a:lnTo>
                  <a:lnTo>
                    <a:pt x="1511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16269" y="2887003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8333"/>
                  </a:moveTo>
                  <a:lnTo>
                    <a:pt x="141506" y="0"/>
                  </a:lnTo>
                  <a:lnTo>
                    <a:pt x="103539" y="1575"/>
                  </a:lnTo>
                  <a:lnTo>
                    <a:pt x="48788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79440" y="2800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00497" y="301115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69699" y="2600538"/>
              <a:ext cx="179968" cy="249957"/>
            </a:xfrm>
            <a:custGeom>
              <a:avLst/>
              <a:gdLst/>
              <a:ahLst/>
              <a:cxnLst/>
              <a:rect l="0" t="0" r="0" b="0"/>
              <a:pathLst>
                <a:path w="179968" h="249957">
                  <a:moveTo>
                    <a:pt x="72995" y="0"/>
                  </a:moveTo>
                  <a:lnTo>
                    <a:pt x="17336" y="42662"/>
                  </a:lnTo>
                  <a:lnTo>
                    <a:pt x="7813" y="49499"/>
                  </a:lnTo>
                  <a:lnTo>
                    <a:pt x="2634" y="50547"/>
                  </a:lnTo>
                  <a:lnTo>
                    <a:pt x="352" y="47736"/>
                  </a:lnTo>
                  <a:lnTo>
                    <a:pt x="0" y="42353"/>
                  </a:lnTo>
                  <a:lnTo>
                    <a:pt x="5848" y="30132"/>
                  </a:lnTo>
                  <a:lnTo>
                    <a:pt x="10683" y="23598"/>
                  </a:lnTo>
                  <a:lnTo>
                    <a:pt x="25413" y="13217"/>
                  </a:lnTo>
                  <a:lnTo>
                    <a:pt x="44829" y="5875"/>
                  </a:lnTo>
                  <a:lnTo>
                    <a:pt x="69055" y="2611"/>
                  </a:lnTo>
                  <a:lnTo>
                    <a:pt x="89181" y="7400"/>
                  </a:lnTo>
                  <a:lnTo>
                    <a:pt x="97824" y="11952"/>
                  </a:lnTo>
                  <a:lnTo>
                    <a:pt x="110546" y="26370"/>
                  </a:lnTo>
                  <a:lnTo>
                    <a:pt x="115577" y="35127"/>
                  </a:lnTo>
                  <a:lnTo>
                    <a:pt x="116591" y="44475"/>
                  </a:lnTo>
                  <a:lnTo>
                    <a:pt x="111478" y="64221"/>
                  </a:lnTo>
                  <a:lnTo>
                    <a:pt x="95446" y="95068"/>
                  </a:lnTo>
                  <a:lnTo>
                    <a:pt x="67681" y="125017"/>
                  </a:lnTo>
                  <a:lnTo>
                    <a:pt x="69452" y="126629"/>
                  </a:lnTo>
                  <a:lnTo>
                    <a:pt x="91832" y="129547"/>
                  </a:lnTo>
                  <a:lnTo>
                    <a:pt x="135728" y="141013"/>
                  </a:lnTo>
                  <a:lnTo>
                    <a:pt x="162032" y="156686"/>
                  </a:lnTo>
                  <a:lnTo>
                    <a:pt x="174179" y="172584"/>
                  </a:lnTo>
                  <a:lnTo>
                    <a:pt x="179055" y="181736"/>
                  </a:lnTo>
                  <a:lnTo>
                    <a:pt x="179967" y="190178"/>
                  </a:lnTo>
                  <a:lnTo>
                    <a:pt x="174740" y="205796"/>
                  </a:lnTo>
                  <a:lnTo>
                    <a:pt x="153055" y="227743"/>
                  </a:lnTo>
                  <a:lnTo>
                    <a:pt x="124403" y="243475"/>
                  </a:lnTo>
                  <a:lnTo>
                    <a:pt x="88097" y="249956"/>
                  </a:lnTo>
                  <a:lnTo>
                    <a:pt x="53293" y="246287"/>
                  </a:lnTo>
                  <a:lnTo>
                    <a:pt x="982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05823" y="2905865"/>
              <a:ext cx="368499" cy="10529"/>
            </a:xfrm>
            <a:custGeom>
              <a:avLst/>
              <a:gdLst/>
              <a:ahLst/>
              <a:cxnLst/>
              <a:rect l="0" t="0" r="0" b="0"/>
              <a:pathLst>
                <a:path w="368499" h="10529">
                  <a:moveTo>
                    <a:pt x="368498" y="0"/>
                  </a:moveTo>
                  <a:lnTo>
                    <a:pt x="309881" y="0"/>
                  </a:lnTo>
                  <a:lnTo>
                    <a:pt x="255707" y="0"/>
                  </a:lnTo>
                  <a:lnTo>
                    <a:pt x="196826" y="3119"/>
                  </a:lnTo>
                  <a:lnTo>
                    <a:pt x="134806" y="9065"/>
                  </a:lnTo>
                  <a:lnTo>
                    <a:pt x="77495" y="10239"/>
                  </a:lnTo>
                  <a:lnTo>
                    <a:pt x="2735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59971" y="3084849"/>
              <a:ext cx="30123" cy="242157"/>
            </a:xfrm>
            <a:custGeom>
              <a:avLst/>
              <a:gdLst/>
              <a:ahLst/>
              <a:cxnLst/>
              <a:rect l="0" t="0" r="0" b="0"/>
              <a:pathLst>
                <a:path w="30123" h="242157">
                  <a:moveTo>
                    <a:pt x="9065" y="0"/>
                  </a:moveTo>
                  <a:lnTo>
                    <a:pt x="0" y="58617"/>
                  </a:lnTo>
                  <a:lnTo>
                    <a:pt x="7231" y="113961"/>
                  </a:lnTo>
                  <a:lnTo>
                    <a:pt x="16805" y="176886"/>
                  </a:lnTo>
                  <a:lnTo>
                    <a:pt x="21887" y="214237"/>
                  </a:lnTo>
                  <a:lnTo>
                    <a:pt x="30122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75548" y="3053264"/>
              <a:ext cx="172432" cy="176922"/>
            </a:xfrm>
            <a:custGeom>
              <a:avLst/>
              <a:gdLst/>
              <a:ahLst/>
              <a:cxnLst/>
              <a:rect l="0" t="0" r="0" b="0"/>
              <a:pathLst>
                <a:path w="172432" h="176922">
                  <a:moveTo>
                    <a:pt x="172431" y="136870"/>
                  </a:moveTo>
                  <a:lnTo>
                    <a:pt x="111320" y="154829"/>
                  </a:lnTo>
                  <a:lnTo>
                    <a:pt x="56889" y="172019"/>
                  </a:lnTo>
                  <a:lnTo>
                    <a:pt x="19523" y="176921"/>
                  </a:lnTo>
                  <a:lnTo>
                    <a:pt x="10831" y="172929"/>
                  </a:lnTo>
                  <a:lnTo>
                    <a:pt x="5036" y="165589"/>
                  </a:lnTo>
                  <a:lnTo>
                    <a:pt x="1173" y="156016"/>
                  </a:lnTo>
                  <a:lnTo>
                    <a:pt x="0" y="136021"/>
                  </a:lnTo>
                  <a:lnTo>
                    <a:pt x="1325" y="125776"/>
                  </a:lnTo>
                  <a:lnTo>
                    <a:pt x="12156" y="108153"/>
                  </a:lnTo>
                  <a:lnTo>
                    <a:pt x="34865" y="78839"/>
                  </a:lnTo>
                  <a:lnTo>
                    <a:pt x="60989" y="18008"/>
                  </a:lnTo>
                  <a:lnTo>
                    <a:pt x="671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452380" y="2358383"/>
            <a:ext cx="340259" cy="461931"/>
            <a:chOff x="4452380" y="2358383"/>
            <a:chExt cx="340259" cy="461931"/>
          </a:xfrm>
        </p:grpSpPr>
        <p:sp>
          <p:nvSpPr>
            <p:cNvPr id="85" name="Freeform 84"/>
            <p:cNvSpPr/>
            <p:nvPr/>
          </p:nvSpPr>
          <p:spPr>
            <a:xfrm>
              <a:off x="4452380" y="2358383"/>
              <a:ext cx="236296" cy="461931"/>
            </a:xfrm>
            <a:custGeom>
              <a:avLst/>
              <a:gdLst/>
              <a:ahLst/>
              <a:cxnLst/>
              <a:rect l="0" t="0" r="0" b="0"/>
              <a:pathLst>
                <a:path w="236296" h="461931">
                  <a:moveTo>
                    <a:pt x="116987" y="0"/>
                  </a:moveTo>
                  <a:lnTo>
                    <a:pt x="53654" y="63333"/>
                  </a:lnTo>
                  <a:lnTo>
                    <a:pt x="4674" y="112314"/>
                  </a:lnTo>
                  <a:lnTo>
                    <a:pt x="1168" y="113480"/>
                  </a:lnTo>
                  <a:lnTo>
                    <a:pt x="0" y="110749"/>
                  </a:lnTo>
                  <a:lnTo>
                    <a:pt x="391" y="105418"/>
                  </a:lnTo>
                  <a:lnTo>
                    <a:pt x="10185" y="93256"/>
                  </a:lnTo>
                  <a:lnTo>
                    <a:pt x="55003" y="60634"/>
                  </a:lnTo>
                  <a:lnTo>
                    <a:pt x="75401" y="51125"/>
                  </a:lnTo>
                  <a:lnTo>
                    <a:pt x="96165" y="49238"/>
                  </a:lnTo>
                  <a:lnTo>
                    <a:pt x="115922" y="53469"/>
                  </a:lnTo>
                  <a:lnTo>
                    <a:pt x="132502" y="63149"/>
                  </a:lnTo>
                  <a:lnTo>
                    <a:pt x="144550" y="78369"/>
                  </a:lnTo>
                  <a:lnTo>
                    <a:pt x="149401" y="87341"/>
                  </a:lnTo>
                  <a:lnTo>
                    <a:pt x="151671" y="106668"/>
                  </a:lnTo>
                  <a:lnTo>
                    <a:pt x="147610" y="125787"/>
                  </a:lnTo>
                  <a:lnTo>
                    <a:pt x="125940" y="157125"/>
                  </a:lnTo>
                  <a:lnTo>
                    <a:pt x="91044" y="191747"/>
                  </a:lnTo>
                  <a:lnTo>
                    <a:pt x="42644" y="213449"/>
                  </a:lnTo>
                  <a:lnTo>
                    <a:pt x="38180" y="213659"/>
                  </a:lnTo>
                  <a:lnTo>
                    <a:pt x="37543" y="211460"/>
                  </a:lnTo>
                  <a:lnTo>
                    <a:pt x="39458" y="207654"/>
                  </a:lnTo>
                  <a:lnTo>
                    <a:pt x="54064" y="203425"/>
                  </a:lnTo>
                  <a:lnTo>
                    <a:pt x="74983" y="202715"/>
                  </a:lnTo>
                  <a:lnTo>
                    <a:pt x="127531" y="214894"/>
                  </a:lnTo>
                  <a:lnTo>
                    <a:pt x="181623" y="249862"/>
                  </a:lnTo>
                  <a:lnTo>
                    <a:pt x="195628" y="266638"/>
                  </a:lnTo>
                  <a:lnTo>
                    <a:pt x="234520" y="328047"/>
                  </a:lnTo>
                  <a:lnTo>
                    <a:pt x="236295" y="348180"/>
                  </a:lnTo>
                  <a:lnTo>
                    <a:pt x="227902" y="395290"/>
                  </a:lnTo>
                  <a:lnTo>
                    <a:pt x="212762" y="424659"/>
                  </a:lnTo>
                  <a:lnTo>
                    <a:pt x="193458" y="448179"/>
                  </a:lnTo>
                  <a:lnTo>
                    <a:pt x="170472" y="456554"/>
                  </a:lnTo>
                  <a:lnTo>
                    <a:pt x="113644" y="461930"/>
                  </a:lnTo>
                  <a:lnTo>
                    <a:pt x="58529" y="447351"/>
                  </a:lnTo>
                  <a:lnTo>
                    <a:pt x="1170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79938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032621" y="2316269"/>
            <a:ext cx="3611276" cy="1241383"/>
            <a:chOff x="5032621" y="2316269"/>
            <a:chExt cx="3611276" cy="1241383"/>
          </a:xfrm>
        </p:grpSpPr>
        <p:sp>
          <p:nvSpPr>
            <p:cNvPr id="88" name="Freeform 87"/>
            <p:cNvSpPr/>
            <p:nvPr/>
          </p:nvSpPr>
          <p:spPr>
            <a:xfrm>
              <a:off x="5032621" y="2370066"/>
              <a:ext cx="284271" cy="462100"/>
            </a:xfrm>
            <a:custGeom>
              <a:avLst/>
              <a:gdLst/>
              <a:ahLst/>
              <a:cxnLst/>
              <a:rect l="0" t="0" r="0" b="0"/>
              <a:pathLst>
                <a:path w="284271" h="462100">
                  <a:moveTo>
                    <a:pt x="0" y="451571"/>
                  </a:moveTo>
                  <a:lnTo>
                    <a:pt x="3120" y="397426"/>
                  </a:lnTo>
                  <a:lnTo>
                    <a:pt x="14655" y="342480"/>
                  </a:lnTo>
                  <a:lnTo>
                    <a:pt x="35434" y="279330"/>
                  </a:lnTo>
                  <a:lnTo>
                    <a:pt x="52017" y="217463"/>
                  </a:lnTo>
                  <a:lnTo>
                    <a:pt x="59866" y="166566"/>
                  </a:lnTo>
                  <a:lnTo>
                    <a:pt x="68107" y="108145"/>
                  </a:lnTo>
                  <a:lnTo>
                    <a:pt x="82171" y="63979"/>
                  </a:lnTo>
                  <a:lnTo>
                    <a:pt x="93452" y="46901"/>
                  </a:lnTo>
                  <a:lnTo>
                    <a:pt x="97397" y="46090"/>
                  </a:lnTo>
                  <a:lnTo>
                    <a:pt x="100026" y="50229"/>
                  </a:lnTo>
                  <a:lnTo>
                    <a:pt x="104593" y="110464"/>
                  </a:lnTo>
                  <a:lnTo>
                    <a:pt x="108268" y="167166"/>
                  </a:lnTo>
                  <a:lnTo>
                    <a:pt x="119817" y="206256"/>
                  </a:lnTo>
                  <a:lnTo>
                    <a:pt x="144681" y="250905"/>
                  </a:lnTo>
                  <a:lnTo>
                    <a:pt x="151436" y="254623"/>
                  </a:lnTo>
                  <a:lnTo>
                    <a:pt x="158279" y="253592"/>
                  </a:lnTo>
                  <a:lnTo>
                    <a:pt x="172122" y="243087"/>
                  </a:lnTo>
                  <a:lnTo>
                    <a:pt x="191900" y="217442"/>
                  </a:lnTo>
                  <a:lnTo>
                    <a:pt x="217182" y="155384"/>
                  </a:lnTo>
                  <a:lnTo>
                    <a:pt x="231547" y="103163"/>
                  </a:lnTo>
                  <a:lnTo>
                    <a:pt x="245650" y="42198"/>
                  </a:lnTo>
                  <a:lnTo>
                    <a:pt x="256189" y="2332"/>
                  </a:lnTo>
                  <a:lnTo>
                    <a:pt x="258531" y="0"/>
                  </a:lnTo>
                  <a:lnTo>
                    <a:pt x="260091" y="4295"/>
                  </a:lnTo>
                  <a:lnTo>
                    <a:pt x="262802" y="61781"/>
                  </a:lnTo>
                  <a:lnTo>
                    <a:pt x="263091" y="110820"/>
                  </a:lnTo>
                  <a:lnTo>
                    <a:pt x="263177" y="169284"/>
                  </a:lnTo>
                  <a:lnTo>
                    <a:pt x="263202" y="229890"/>
                  </a:lnTo>
                  <a:lnTo>
                    <a:pt x="264380" y="283072"/>
                  </a:lnTo>
                  <a:lnTo>
                    <a:pt x="271545" y="339908"/>
                  </a:lnTo>
                  <a:lnTo>
                    <a:pt x="278897" y="401178"/>
                  </a:lnTo>
                  <a:lnTo>
                    <a:pt x="284270" y="462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84525" y="2632124"/>
              <a:ext cx="163994" cy="203901"/>
            </a:xfrm>
            <a:custGeom>
              <a:avLst/>
              <a:gdLst/>
              <a:ahLst/>
              <a:cxnLst/>
              <a:rect l="0" t="0" r="0" b="0"/>
              <a:pathLst>
                <a:path w="163994" h="203901">
                  <a:moveTo>
                    <a:pt x="6065" y="31585"/>
                  </a:moveTo>
                  <a:lnTo>
                    <a:pt x="2946" y="74277"/>
                  </a:lnTo>
                  <a:lnTo>
                    <a:pt x="0" y="95013"/>
                  </a:lnTo>
                  <a:lnTo>
                    <a:pt x="5035" y="153022"/>
                  </a:lnTo>
                  <a:lnTo>
                    <a:pt x="16939" y="188059"/>
                  </a:lnTo>
                  <a:lnTo>
                    <a:pt x="25013" y="195563"/>
                  </a:lnTo>
                  <a:lnTo>
                    <a:pt x="46462" y="203900"/>
                  </a:lnTo>
                  <a:lnTo>
                    <a:pt x="56393" y="203784"/>
                  </a:lnTo>
                  <a:lnTo>
                    <a:pt x="73667" y="197415"/>
                  </a:lnTo>
                  <a:lnTo>
                    <a:pt x="96545" y="180676"/>
                  </a:lnTo>
                  <a:lnTo>
                    <a:pt x="125237" y="144484"/>
                  </a:lnTo>
                  <a:lnTo>
                    <a:pt x="150315" y="93487"/>
                  </a:lnTo>
                  <a:lnTo>
                    <a:pt x="159940" y="52266"/>
                  </a:lnTo>
                  <a:lnTo>
                    <a:pt x="1639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32746" y="2316269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5468" y="16768"/>
                  </a:lnTo>
                  <a:lnTo>
                    <a:pt x="16392" y="78565"/>
                  </a:lnTo>
                  <a:lnTo>
                    <a:pt x="12266" y="130903"/>
                  </a:lnTo>
                  <a:lnTo>
                    <a:pt x="11044" y="193984"/>
                  </a:lnTo>
                  <a:lnTo>
                    <a:pt x="10757" y="239463"/>
                  </a:lnTo>
                  <a:lnTo>
                    <a:pt x="10596" y="302189"/>
                  </a:lnTo>
                  <a:lnTo>
                    <a:pt x="10549" y="353790"/>
                  </a:lnTo>
                  <a:lnTo>
                    <a:pt x="9365" y="411323"/>
                  </a:lnTo>
                  <a:lnTo>
                    <a:pt x="3295" y="464765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53844" y="240049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3293" y="28726"/>
                  </a:lnTo>
                  <a:lnTo>
                    <a:pt x="976" y="79091"/>
                  </a:lnTo>
                  <a:lnTo>
                    <a:pt x="290" y="138468"/>
                  </a:lnTo>
                  <a:lnTo>
                    <a:pt x="86" y="198175"/>
                  </a:lnTo>
                  <a:lnTo>
                    <a:pt x="26" y="248881"/>
                  </a:lnTo>
                  <a:lnTo>
                    <a:pt x="8" y="304980"/>
                  </a:lnTo>
                  <a:lnTo>
                    <a:pt x="2" y="367042"/>
                  </a:lnTo>
                  <a:lnTo>
                    <a:pt x="1" y="40394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48559" y="255842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2" y="3119"/>
                  </a:lnTo>
                  <a:lnTo>
                    <a:pt x="87445" y="17958"/>
                  </a:lnTo>
                  <a:lnTo>
                    <a:pt x="26420" y="295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13231" y="2674238"/>
              <a:ext cx="9070" cy="136871"/>
            </a:xfrm>
            <a:custGeom>
              <a:avLst/>
              <a:gdLst/>
              <a:ahLst/>
              <a:cxnLst/>
              <a:rect l="0" t="0" r="0" b="0"/>
              <a:pathLst>
                <a:path w="9070" h="136871">
                  <a:moveTo>
                    <a:pt x="9069" y="0"/>
                  </a:moveTo>
                  <a:lnTo>
                    <a:pt x="4" y="58617"/>
                  </a:lnTo>
                  <a:lnTo>
                    <a:pt x="0" y="109281"/>
                  </a:lnTo>
                  <a:lnTo>
                    <a:pt x="906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11772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28735" y="2622176"/>
              <a:ext cx="159863" cy="386639"/>
            </a:xfrm>
            <a:custGeom>
              <a:avLst/>
              <a:gdLst/>
              <a:ahLst/>
              <a:cxnLst/>
              <a:rect l="0" t="0" r="0" b="0"/>
              <a:pathLst>
                <a:path w="159863" h="386639">
                  <a:moveTo>
                    <a:pt x="9379" y="115233"/>
                  </a:moveTo>
                  <a:lnTo>
                    <a:pt x="9379" y="173850"/>
                  </a:lnTo>
                  <a:lnTo>
                    <a:pt x="25020" y="228024"/>
                  </a:lnTo>
                  <a:lnTo>
                    <a:pt x="37468" y="283785"/>
                  </a:lnTo>
                  <a:lnTo>
                    <a:pt x="40274" y="339860"/>
                  </a:lnTo>
                  <a:lnTo>
                    <a:pt x="40760" y="381960"/>
                  </a:lnTo>
                  <a:lnTo>
                    <a:pt x="39658" y="386638"/>
                  </a:lnTo>
                  <a:lnTo>
                    <a:pt x="37754" y="385077"/>
                  </a:lnTo>
                  <a:lnTo>
                    <a:pt x="35315" y="379357"/>
                  </a:lnTo>
                  <a:lnTo>
                    <a:pt x="31400" y="329319"/>
                  </a:lnTo>
                  <a:lnTo>
                    <a:pt x="28382" y="287200"/>
                  </a:lnTo>
                  <a:lnTo>
                    <a:pt x="13826" y="231047"/>
                  </a:lnTo>
                  <a:lnTo>
                    <a:pt x="4668" y="174894"/>
                  </a:lnTo>
                  <a:lnTo>
                    <a:pt x="0" y="117573"/>
                  </a:lnTo>
                  <a:lnTo>
                    <a:pt x="2197" y="54257"/>
                  </a:lnTo>
                  <a:lnTo>
                    <a:pt x="8527" y="27301"/>
                  </a:lnTo>
                  <a:lnTo>
                    <a:pt x="19139" y="7522"/>
                  </a:lnTo>
                  <a:lnTo>
                    <a:pt x="27584" y="2481"/>
                  </a:lnTo>
                  <a:lnTo>
                    <a:pt x="49445" y="0"/>
                  </a:lnTo>
                  <a:lnTo>
                    <a:pt x="71640" y="5917"/>
                  </a:lnTo>
                  <a:lnTo>
                    <a:pt x="103866" y="25521"/>
                  </a:lnTo>
                  <a:lnTo>
                    <a:pt x="147167" y="66548"/>
                  </a:lnTo>
                  <a:lnTo>
                    <a:pt x="157576" y="85406"/>
                  </a:lnTo>
                  <a:lnTo>
                    <a:pt x="159862" y="108606"/>
                  </a:lnTo>
                  <a:lnTo>
                    <a:pt x="155809" y="132175"/>
                  </a:lnTo>
                  <a:lnTo>
                    <a:pt x="146209" y="150449"/>
                  </a:lnTo>
                  <a:lnTo>
                    <a:pt x="131023" y="163250"/>
                  </a:lnTo>
                  <a:lnTo>
                    <a:pt x="111406" y="171669"/>
                  </a:lnTo>
                  <a:lnTo>
                    <a:pt x="76394" y="175239"/>
                  </a:lnTo>
                  <a:lnTo>
                    <a:pt x="40964" y="167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48684" y="2368911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8" y="0"/>
                  </a:moveTo>
                  <a:lnTo>
                    <a:pt x="10529" y="60384"/>
                  </a:lnTo>
                  <a:lnTo>
                    <a:pt x="10529" y="118108"/>
                  </a:lnTo>
                  <a:lnTo>
                    <a:pt x="10529" y="179665"/>
                  </a:lnTo>
                  <a:lnTo>
                    <a:pt x="10529" y="242357"/>
                  </a:lnTo>
                  <a:lnTo>
                    <a:pt x="10529" y="302267"/>
                  </a:lnTo>
                  <a:lnTo>
                    <a:pt x="10529" y="353943"/>
                  </a:lnTo>
                  <a:lnTo>
                    <a:pt x="3293" y="41571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43440" y="2663709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9576" y="24047"/>
                  </a:lnTo>
                  <a:lnTo>
                    <a:pt x="64499" y="85385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01326" y="2579481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174654" y="55045"/>
                  </a:lnTo>
                  <a:lnTo>
                    <a:pt x="147237" y="109573"/>
                  </a:lnTo>
                  <a:lnTo>
                    <a:pt x="119291" y="170733"/>
                  </a:lnTo>
                  <a:lnTo>
                    <a:pt x="92411" y="221809"/>
                  </a:lnTo>
                  <a:lnTo>
                    <a:pt x="71503" y="279557"/>
                  </a:lnTo>
                  <a:lnTo>
                    <a:pt x="45190" y="331042"/>
                  </a:lnTo>
                  <a:lnTo>
                    <a:pt x="18804" y="391901"/>
                  </a:lnTo>
                  <a:lnTo>
                    <a:pt x="5572" y="42612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66173" y="2347854"/>
              <a:ext cx="243904" cy="428925"/>
            </a:xfrm>
            <a:custGeom>
              <a:avLst/>
              <a:gdLst/>
              <a:ahLst/>
              <a:cxnLst/>
              <a:rect l="0" t="0" r="0" b="0"/>
              <a:pathLst>
                <a:path w="243904" h="428925">
                  <a:moveTo>
                    <a:pt x="40521" y="0"/>
                  </a:moveTo>
                  <a:lnTo>
                    <a:pt x="31456" y="58617"/>
                  </a:lnTo>
                  <a:lnTo>
                    <a:pt x="29112" y="113961"/>
                  </a:lnTo>
                  <a:lnTo>
                    <a:pt x="22842" y="162968"/>
                  </a:lnTo>
                  <a:lnTo>
                    <a:pt x="20466" y="214533"/>
                  </a:lnTo>
                  <a:lnTo>
                    <a:pt x="19761" y="266857"/>
                  </a:lnTo>
                  <a:lnTo>
                    <a:pt x="18382" y="317065"/>
                  </a:lnTo>
                  <a:lnTo>
                    <a:pt x="11148" y="369777"/>
                  </a:lnTo>
                  <a:lnTo>
                    <a:pt x="10411" y="383388"/>
                  </a:lnTo>
                  <a:lnTo>
                    <a:pt x="8749" y="388953"/>
                  </a:lnTo>
                  <a:lnTo>
                    <a:pt x="6471" y="389154"/>
                  </a:lnTo>
                  <a:lnTo>
                    <a:pt x="3783" y="385778"/>
                  </a:lnTo>
                  <a:lnTo>
                    <a:pt x="0" y="358670"/>
                  </a:lnTo>
                  <a:lnTo>
                    <a:pt x="10070" y="305419"/>
                  </a:lnTo>
                  <a:lnTo>
                    <a:pt x="17629" y="285481"/>
                  </a:lnTo>
                  <a:lnTo>
                    <a:pt x="36208" y="261102"/>
                  </a:lnTo>
                  <a:lnTo>
                    <a:pt x="53812" y="246287"/>
                  </a:lnTo>
                  <a:lnTo>
                    <a:pt x="76454" y="238143"/>
                  </a:lnTo>
                  <a:lnTo>
                    <a:pt x="100945" y="235693"/>
                  </a:lnTo>
                  <a:lnTo>
                    <a:pt x="155973" y="246663"/>
                  </a:lnTo>
                  <a:lnTo>
                    <a:pt x="182224" y="262079"/>
                  </a:lnTo>
                  <a:lnTo>
                    <a:pt x="226333" y="302026"/>
                  </a:lnTo>
                  <a:lnTo>
                    <a:pt x="241935" y="328525"/>
                  </a:lnTo>
                  <a:lnTo>
                    <a:pt x="243903" y="348393"/>
                  </a:lnTo>
                  <a:lnTo>
                    <a:pt x="239707" y="367751"/>
                  </a:lnTo>
                  <a:lnTo>
                    <a:pt x="230045" y="384154"/>
                  </a:lnTo>
                  <a:lnTo>
                    <a:pt x="205861" y="406542"/>
                  </a:lnTo>
                  <a:lnTo>
                    <a:pt x="176468" y="422404"/>
                  </a:lnTo>
                  <a:lnTo>
                    <a:pt x="139943" y="428924"/>
                  </a:lnTo>
                  <a:lnTo>
                    <a:pt x="80130" y="419855"/>
                  </a:lnTo>
                  <a:lnTo>
                    <a:pt x="4052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17264" y="2611067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49498" y="58563"/>
                  </a:lnTo>
                  <a:lnTo>
                    <a:pt x="81157" y="102945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06735" y="2579481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200042" y="0"/>
                  </a:moveTo>
                  <a:lnTo>
                    <a:pt x="171361" y="55045"/>
                  </a:lnTo>
                  <a:lnTo>
                    <a:pt x="146586" y="106453"/>
                  </a:lnTo>
                  <a:lnTo>
                    <a:pt x="113573" y="161668"/>
                  </a:lnTo>
                  <a:lnTo>
                    <a:pt x="69116" y="220205"/>
                  </a:lnTo>
                  <a:lnTo>
                    <a:pt x="45236" y="280859"/>
                  </a:lnTo>
                  <a:lnTo>
                    <a:pt x="9017" y="34363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80518" y="262159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57265"/>
                  </a:lnTo>
                  <a:lnTo>
                    <a:pt x="433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80518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48974" y="2400497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23252" y="37478"/>
                  </a:lnTo>
                  <a:lnTo>
                    <a:pt x="14111" y="96486"/>
                  </a:lnTo>
                  <a:lnTo>
                    <a:pt x="11236" y="159656"/>
                  </a:lnTo>
                  <a:lnTo>
                    <a:pt x="10738" y="214201"/>
                  </a:lnTo>
                  <a:lnTo>
                    <a:pt x="7471" y="268578"/>
                  </a:lnTo>
                  <a:lnTo>
                    <a:pt x="1476" y="32887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64746" y="255842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6062" y="16788"/>
                  </a:lnTo>
                  <a:lnTo>
                    <a:pt x="64849" y="23333"/>
                  </a:lnTo>
                  <a:lnTo>
                    <a:pt x="27793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36828" y="2563364"/>
              <a:ext cx="213856" cy="234532"/>
            </a:xfrm>
            <a:custGeom>
              <a:avLst/>
              <a:gdLst/>
              <a:ahLst/>
              <a:cxnLst/>
              <a:rect l="0" t="0" r="0" b="0"/>
              <a:pathLst>
                <a:path w="213856" h="234532">
                  <a:moveTo>
                    <a:pt x="128001" y="5589"/>
                  </a:moveTo>
                  <a:lnTo>
                    <a:pt x="111233" y="0"/>
                  </a:lnTo>
                  <a:lnTo>
                    <a:pt x="78449" y="2113"/>
                  </a:lnTo>
                  <a:lnTo>
                    <a:pt x="35025" y="14478"/>
                  </a:lnTo>
                  <a:lnTo>
                    <a:pt x="18048" y="25527"/>
                  </a:lnTo>
                  <a:lnTo>
                    <a:pt x="5823" y="41357"/>
                  </a:lnTo>
                  <a:lnTo>
                    <a:pt x="926" y="50491"/>
                  </a:lnTo>
                  <a:lnTo>
                    <a:pt x="0" y="60090"/>
                  </a:lnTo>
                  <a:lnTo>
                    <a:pt x="5211" y="80115"/>
                  </a:lnTo>
                  <a:lnTo>
                    <a:pt x="12216" y="86858"/>
                  </a:lnTo>
                  <a:lnTo>
                    <a:pt x="32477" y="94351"/>
                  </a:lnTo>
                  <a:lnTo>
                    <a:pt x="53960" y="94562"/>
                  </a:lnTo>
                  <a:lnTo>
                    <a:pt x="75207" y="93095"/>
                  </a:lnTo>
                  <a:lnTo>
                    <a:pt x="133570" y="99160"/>
                  </a:lnTo>
                  <a:lnTo>
                    <a:pt x="168646" y="111172"/>
                  </a:lnTo>
                  <a:lnTo>
                    <a:pt x="195676" y="129550"/>
                  </a:lnTo>
                  <a:lnTo>
                    <a:pt x="212914" y="155402"/>
                  </a:lnTo>
                  <a:lnTo>
                    <a:pt x="213855" y="163956"/>
                  </a:lnTo>
                  <a:lnTo>
                    <a:pt x="208662" y="179700"/>
                  </a:lnTo>
                  <a:lnTo>
                    <a:pt x="186995" y="201717"/>
                  </a:lnTo>
                  <a:lnTo>
                    <a:pt x="137979" y="225710"/>
                  </a:lnTo>
                  <a:lnTo>
                    <a:pt x="114889" y="232102"/>
                  </a:lnTo>
                  <a:lnTo>
                    <a:pt x="71343" y="234531"/>
                  </a:lnTo>
                  <a:lnTo>
                    <a:pt x="27123" y="228583"/>
                  </a:lnTo>
                  <a:lnTo>
                    <a:pt x="1659" y="2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17310" y="3105906"/>
              <a:ext cx="115686" cy="323371"/>
            </a:xfrm>
            <a:custGeom>
              <a:avLst/>
              <a:gdLst/>
              <a:ahLst/>
              <a:cxnLst/>
              <a:rect l="0" t="0" r="0" b="0"/>
              <a:pathLst>
                <a:path w="115686" h="323371">
                  <a:moveTo>
                    <a:pt x="10400" y="94757"/>
                  </a:moveTo>
                  <a:lnTo>
                    <a:pt x="10400" y="153374"/>
                  </a:lnTo>
                  <a:lnTo>
                    <a:pt x="9230" y="206378"/>
                  </a:lnTo>
                  <a:lnTo>
                    <a:pt x="2066" y="258095"/>
                  </a:lnTo>
                  <a:lnTo>
                    <a:pt x="305" y="318354"/>
                  </a:lnTo>
                  <a:lnTo>
                    <a:pt x="160" y="323370"/>
                  </a:lnTo>
                  <a:lnTo>
                    <a:pt x="0" y="316466"/>
                  </a:lnTo>
                  <a:lnTo>
                    <a:pt x="8222" y="266196"/>
                  </a:lnTo>
                  <a:lnTo>
                    <a:pt x="9970" y="207650"/>
                  </a:lnTo>
                  <a:lnTo>
                    <a:pt x="3079" y="157091"/>
                  </a:lnTo>
                  <a:lnTo>
                    <a:pt x="3624" y="99444"/>
                  </a:lnTo>
                  <a:lnTo>
                    <a:pt x="9729" y="75783"/>
                  </a:lnTo>
                  <a:lnTo>
                    <a:pt x="32711" y="35117"/>
                  </a:lnTo>
                  <a:lnTo>
                    <a:pt x="47222" y="20287"/>
                  </a:lnTo>
                  <a:lnTo>
                    <a:pt x="65369" y="9797"/>
                  </a:lnTo>
                  <a:lnTo>
                    <a:pt x="1156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60440" y="3098223"/>
              <a:ext cx="183265" cy="234958"/>
            </a:xfrm>
            <a:custGeom>
              <a:avLst/>
              <a:gdLst/>
              <a:ahLst/>
              <a:cxnLst/>
              <a:rect l="0" t="0" r="0" b="0"/>
              <a:pathLst>
                <a:path w="183265" h="234958">
                  <a:moveTo>
                    <a:pt x="35725" y="123497"/>
                  </a:moveTo>
                  <a:lnTo>
                    <a:pt x="73204" y="115163"/>
                  </a:lnTo>
                  <a:lnTo>
                    <a:pt x="129872" y="104852"/>
                  </a:lnTo>
                  <a:lnTo>
                    <a:pt x="151267" y="98443"/>
                  </a:lnTo>
                  <a:lnTo>
                    <a:pt x="169355" y="85455"/>
                  </a:lnTo>
                  <a:lnTo>
                    <a:pt x="177455" y="77079"/>
                  </a:lnTo>
                  <a:lnTo>
                    <a:pt x="181684" y="67985"/>
                  </a:lnTo>
                  <a:lnTo>
                    <a:pt x="183264" y="48522"/>
                  </a:lnTo>
                  <a:lnTo>
                    <a:pt x="179708" y="39588"/>
                  </a:lnTo>
                  <a:lnTo>
                    <a:pt x="166399" y="23423"/>
                  </a:lnTo>
                  <a:lnTo>
                    <a:pt x="139174" y="6758"/>
                  </a:lnTo>
                  <a:lnTo>
                    <a:pt x="103292" y="0"/>
                  </a:lnTo>
                  <a:lnTo>
                    <a:pt x="82912" y="4659"/>
                  </a:lnTo>
                  <a:lnTo>
                    <a:pt x="37347" y="27172"/>
                  </a:lnTo>
                  <a:lnTo>
                    <a:pt x="20738" y="52452"/>
                  </a:lnTo>
                  <a:lnTo>
                    <a:pt x="967" y="102789"/>
                  </a:lnTo>
                  <a:lnTo>
                    <a:pt x="0" y="123652"/>
                  </a:lnTo>
                  <a:lnTo>
                    <a:pt x="15230" y="186681"/>
                  </a:lnTo>
                  <a:lnTo>
                    <a:pt x="18552" y="197205"/>
                  </a:lnTo>
                  <a:lnTo>
                    <a:pt x="31602" y="215138"/>
                  </a:lnTo>
                  <a:lnTo>
                    <a:pt x="39996" y="223195"/>
                  </a:lnTo>
                  <a:lnTo>
                    <a:pt x="64920" y="232148"/>
                  </a:lnTo>
                  <a:lnTo>
                    <a:pt x="93154" y="234957"/>
                  </a:lnTo>
                  <a:lnTo>
                    <a:pt x="136756" y="227229"/>
                  </a:lnTo>
                  <a:lnTo>
                    <a:pt x="162067" y="218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82124" y="3122838"/>
              <a:ext cx="150954" cy="217564"/>
            </a:xfrm>
            <a:custGeom>
              <a:avLst/>
              <a:gdLst/>
              <a:ahLst/>
              <a:cxnLst/>
              <a:rect l="0" t="0" r="0" b="0"/>
              <a:pathLst>
                <a:path w="150954" h="217564">
                  <a:moveTo>
                    <a:pt x="150953" y="14654"/>
                  </a:moveTo>
                  <a:lnTo>
                    <a:pt x="106991" y="0"/>
                  </a:lnTo>
                  <a:lnTo>
                    <a:pt x="86960" y="2682"/>
                  </a:lnTo>
                  <a:lnTo>
                    <a:pt x="39917" y="23467"/>
                  </a:lnTo>
                  <a:lnTo>
                    <a:pt x="22445" y="39628"/>
                  </a:lnTo>
                  <a:lnTo>
                    <a:pt x="1697" y="78599"/>
                  </a:lnTo>
                  <a:lnTo>
                    <a:pt x="0" y="102345"/>
                  </a:lnTo>
                  <a:lnTo>
                    <a:pt x="8441" y="155718"/>
                  </a:lnTo>
                  <a:lnTo>
                    <a:pt x="20934" y="177175"/>
                  </a:lnTo>
                  <a:lnTo>
                    <a:pt x="38185" y="193340"/>
                  </a:lnTo>
                  <a:lnTo>
                    <a:pt x="68797" y="209018"/>
                  </a:lnTo>
                  <a:lnTo>
                    <a:pt x="93773" y="217241"/>
                  </a:lnTo>
                  <a:lnTo>
                    <a:pt x="104645" y="217563"/>
                  </a:lnTo>
                  <a:lnTo>
                    <a:pt x="140425" y="204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64359" y="3211191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17306" y="3126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86830" y="3125466"/>
              <a:ext cx="136715" cy="432186"/>
            </a:xfrm>
            <a:custGeom>
              <a:avLst/>
              <a:gdLst/>
              <a:ahLst/>
              <a:cxnLst/>
              <a:rect l="0" t="0" r="0" b="0"/>
              <a:pathLst>
                <a:path w="136715" h="432186">
                  <a:moveTo>
                    <a:pt x="9460" y="180482"/>
                  </a:moveTo>
                  <a:lnTo>
                    <a:pt x="9460" y="229412"/>
                  </a:lnTo>
                  <a:lnTo>
                    <a:pt x="11800" y="259551"/>
                  </a:lnTo>
                  <a:lnTo>
                    <a:pt x="26126" y="320146"/>
                  </a:lnTo>
                  <a:lnTo>
                    <a:pt x="35239" y="382505"/>
                  </a:lnTo>
                  <a:lnTo>
                    <a:pt x="39326" y="425694"/>
                  </a:lnTo>
                  <a:lnTo>
                    <a:pt x="38729" y="431694"/>
                  </a:lnTo>
                  <a:lnTo>
                    <a:pt x="37161" y="432185"/>
                  </a:lnTo>
                  <a:lnTo>
                    <a:pt x="34947" y="429002"/>
                  </a:lnTo>
                  <a:lnTo>
                    <a:pt x="31101" y="374545"/>
                  </a:lnTo>
                  <a:lnTo>
                    <a:pt x="27571" y="326109"/>
                  </a:lnTo>
                  <a:lnTo>
                    <a:pt x="21486" y="262930"/>
                  </a:lnTo>
                  <a:lnTo>
                    <a:pt x="11853" y="199572"/>
                  </a:lnTo>
                  <a:lnTo>
                    <a:pt x="4343" y="144998"/>
                  </a:lnTo>
                  <a:lnTo>
                    <a:pt x="0" y="89158"/>
                  </a:lnTo>
                  <a:lnTo>
                    <a:pt x="2262" y="36187"/>
                  </a:lnTo>
                  <a:lnTo>
                    <a:pt x="4662" y="24624"/>
                  </a:lnTo>
                  <a:lnTo>
                    <a:pt x="9771" y="15745"/>
                  </a:lnTo>
                  <a:lnTo>
                    <a:pt x="24806" y="2760"/>
                  </a:lnTo>
                  <a:lnTo>
                    <a:pt x="33728" y="0"/>
                  </a:lnTo>
                  <a:lnTo>
                    <a:pt x="53002" y="52"/>
                  </a:lnTo>
                  <a:lnTo>
                    <a:pt x="83583" y="12247"/>
                  </a:lnTo>
                  <a:lnTo>
                    <a:pt x="109281" y="36268"/>
                  </a:lnTo>
                  <a:lnTo>
                    <a:pt x="131713" y="65612"/>
                  </a:lnTo>
                  <a:lnTo>
                    <a:pt x="136714" y="89264"/>
                  </a:lnTo>
                  <a:lnTo>
                    <a:pt x="133868" y="113034"/>
                  </a:lnTo>
                  <a:lnTo>
                    <a:pt x="124804" y="131398"/>
                  </a:lnTo>
                  <a:lnTo>
                    <a:pt x="109856" y="144239"/>
                  </a:lnTo>
                  <a:lnTo>
                    <a:pt x="90345" y="152676"/>
                  </a:lnTo>
                  <a:lnTo>
                    <a:pt x="41046" y="159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85803" y="3074321"/>
              <a:ext cx="63172" cy="235160"/>
            </a:xfrm>
            <a:custGeom>
              <a:avLst/>
              <a:gdLst/>
              <a:ahLst/>
              <a:cxnLst/>
              <a:rect l="0" t="0" r="0" b="0"/>
              <a:pathLst>
                <a:path w="63172" h="235160">
                  <a:moveTo>
                    <a:pt x="0" y="115813"/>
                  </a:moveTo>
                  <a:lnTo>
                    <a:pt x="17958" y="179241"/>
                  </a:lnTo>
                  <a:lnTo>
                    <a:pt x="36301" y="235159"/>
                  </a:lnTo>
                  <a:lnTo>
                    <a:pt x="17184" y="177890"/>
                  </a:lnTo>
                  <a:lnTo>
                    <a:pt x="3072" y="114745"/>
                  </a:lnTo>
                  <a:lnTo>
                    <a:pt x="607" y="59450"/>
                  </a:lnTo>
                  <a:lnTo>
                    <a:pt x="9629" y="34611"/>
                  </a:lnTo>
                  <a:lnTo>
                    <a:pt x="16948" y="23074"/>
                  </a:lnTo>
                  <a:lnTo>
                    <a:pt x="25337" y="1538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16348" y="3126963"/>
              <a:ext cx="185966" cy="182028"/>
            </a:xfrm>
            <a:custGeom>
              <a:avLst/>
              <a:gdLst/>
              <a:ahLst/>
              <a:cxnLst/>
              <a:rect l="0" t="0" r="0" b="0"/>
              <a:pathLst>
                <a:path w="185966" h="182028">
                  <a:moveTo>
                    <a:pt x="101082" y="0"/>
                  </a:moveTo>
                  <a:lnTo>
                    <a:pt x="69800" y="9576"/>
                  </a:lnTo>
                  <a:lnTo>
                    <a:pt x="31394" y="39404"/>
                  </a:lnTo>
                  <a:lnTo>
                    <a:pt x="9984" y="65488"/>
                  </a:lnTo>
                  <a:lnTo>
                    <a:pt x="2102" y="88377"/>
                  </a:lnTo>
                  <a:lnTo>
                    <a:pt x="0" y="101032"/>
                  </a:lnTo>
                  <a:lnTo>
                    <a:pt x="3904" y="124452"/>
                  </a:lnTo>
                  <a:lnTo>
                    <a:pt x="19257" y="154248"/>
                  </a:lnTo>
                  <a:lnTo>
                    <a:pt x="33130" y="169161"/>
                  </a:lnTo>
                  <a:lnTo>
                    <a:pt x="50994" y="179687"/>
                  </a:lnTo>
                  <a:lnTo>
                    <a:pt x="73751" y="182027"/>
                  </a:lnTo>
                  <a:lnTo>
                    <a:pt x="99463" y="177997"/>
                  </a:lnTo>
                  <a:lnTo>
                    <a:pt x="137907" y="162574"/>
                  </a:lnTo>
                  <a:lnTo>
                    <a:pt x="156833" y="149854"/>
                  </a:lnTo>
                  <a:lnTo>
                    <a:pt x="180642" y="118361"/>
                  </a:lnTo>
                  <a:lnTo>
                    <a:pt x="185965" y="92769"/>
                  </a:lnTo>
                  <a:lnTo>
                    <a:pt x="179849" y="43801"/>
                  </a:lnTo>
                  <a:lnTo>
                    <a:pt x="167676" y="24926"/>
                  </a:lnTo>
                  <a:lnTo>
                    <a:pt x="159516" y="16618"/>
                  </a:lnTo>
                  <a:lnTo>
                    <a:pt x="137971" y="7386"/>
                  </a:lnTo>
                  <a:lnTo>
                    <a:pt x="905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079694" y="3144758"/>
              <a:ext cx="143064" cy="174798"/>
            </a:xfrm>
            <a:custGeom>
              <a:avLst/>
              <a:gdLst/>
              <a:ahLst/>
              <a:cxnLst/>
              <a:rect l="0" t="0" r="0" b="0"/>
              <a:pathLst>
                <a:path w="143064" h="174798">
                  <a:moveTo>
                    <a:pt x="132534" y="34848"/>
                  </a:moveTo>
                  <a:lnTo>
                    <a:pt x="121355" y="18080"/>
                  </a:lnTo>
                  <a:lnTo>
                    <a:pt x="106509" y="6729"/>
                  </a:lnTo>
                  <a:lnTo>
                    <a:pt x="97637" y="2064"/>
                  </a:lnTo>
                  <a:lnTo>
                    <a:pt x="78419" y="0"/>
                  </a:lnTo>
                  <a:lnTo>
                    <a:pt x="37487" y="8207"/>
                  </a:lnTo>
                  <a:lnTo>
                    <a:pt x="19710" y="20668"/>
                  </a:lnTo>
                  <a:lnTo>
                    <a:pt x="11695" y="28904"/>
                  </a:lnTo>
                  <a:lnTo>
                    <a:pt x="2788" y="50533"/>
                  </a:lnTo>
                  <a:lnTo>
                    <a:pt x="0" y="74575"/>
                  </a:lnTo>
                  <a:lnTo>
                    <a:pt x="2660" y="96958"/>
                  </a:lnTo>
                  <a:lnTo>
                    <a:pt x="16324" y="129290"/>
                  </a:lnTo>
                  <a:lnTo>
                    <a:pt x="35190" y="155507"/>
                  </a:lnTo>
                  <a:lnTo>
                    <a:pt x="61188" y="172504"/>
                  </a:lnTo>
                  <a:lnTo>
                    <a:pt x="80938" y="174797"/>
                  </a:lnTo>
                  <a:lnTo>
                    <a:pt x="143063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11404" y="3176921"/>
              <a:ext cx="216680" cy="154270"/>
            </a:xfrm>
            <a:custGeom>
              <a:avLst/>
              <a:gdLst/>
              <a:ahLst/>
              <a:cxnLst/>
              <a:rect l="0" t="0" r="0" b="0"/>
              <a:pathLst>
                <a:path w="216680" h="154270">
                  <a:moveTo>
                    <a:pt x="132451" y="65856"/>
                  </a:moveTo>
                  <a:lnTo>
                    <a:pt x="138040" y="49088"/>
                  </a:lnTo>
                  <a:lnTo>
                    <a:pt x="134545" y="31497"/>
                  </a:lnTo>
                  <a:lnTo>
                    <a:pt x="130338" y="21893"/>
                  </a:lnTo>
                  <a:lnTo>
                    <a:pt x="116304" y="8102"/>
                  </a:lnTo>
                  <a:lnTo>
                    <a:pt x="107648" y="2787"/>
                  </a:lnTo>
                  <a:lnTo>
                    <a:pt x="85553" y="0"/>
                  </a:lnTo>
                  <a:lnTo>
                    <a:pt x="61305" y="3831"/>
                  </a:lnTo>
                  <a:lnTo>
                    <a:pt x="38829" y="13333"/>
                  </a:lnTo>
                  <a:lnTo>
                    <a:pt x="12034" y="37425"/>
                  </a:lnTo>
                  <a:lnTo>
                    <a:pt x="2893" y="59849"/>
                  </a:lnTo>
                  <a:lnTo>
                    <a:pt x="0" y="84243"/>
                  </a:lnTo>
                  <a:lnTo>
                    <a:pt x="2614" y="106783"/>
                  </a:lnTo>
                  <a:lnTo>
                    <a:pt x="16252" y="139204"/>
                  </a:lnTo>
                  <a:lnTo>
                    <a:pt x="24569" y="146340"/>
                  </a:lnTo>
                  <a:lnTo>
                    <a:pt x="46289" y="154269"/>
                  </a:lnTo>
                  <a:lnTo>
                    <a:pt x="68420" y="151554"/>
                  </a:lnTo>
                  <a:lnTo>
                    <a:pt x="97491" y="136871"/>
                  </a:lnTo>
                  <a:lnTo>
                    <a:pt x="112234" y="123155"/>
                  </a:lnTo>
                  <a:lnTo>
                    <a:pt x="127111" y="94532"/>
                  </a:lnTo>
                  <a:lnTo>
                    <a:pt x="135147" y="70022"/>
                  </a:lnTo>
                  <a:lnTo>
                    <a:pt x="137758" y="67463"/>
                  </a:lnTo>
                  <a:lnTo>
                    <a:pt x="139499" y="71607"/>
                  </a:lnTo>
                  <a:lnTo>
                    <a:pt x="140659" y="80218"/>
                  </a:lnTo>
                  <a:lnTo>
                    <a:pt x="148188" y="96026"/>
                  </a:lnTo>
                  <a:lnTo>
                    <a:pt x="172084" y="125237"/>
                  </a:lnTo>
                  <a:lnTo>
                    <a:pt x="188670" y="133192"/>
                  </a:lnTo>
                  <a:lnTo>
                    <a:pt x="216679" y="13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22839" y="296903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58617"/>
                  </a:lnTo>
                  <a:lnTo>
                    <a:pt x="21057" y="110175"/>
                  </a:lnTo>
                  <a:lnTo>
                    <a:pt x="15468" y="169905"/>
                  </a:lnTo>
                  <a:lnTo>
                    <a:pt x="11992" y="232056"/>
                  </a:lnTo>
                  <a:lnTo>
                    <a:pt x="10963" y="289336"/>
                  </a:lnTo>
                  <a:lnTo>
                    <a:pt x="9445" y="3515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472683" y="4268516"/>
            <a:ext cx="178985" cy="231628"/>
            <a:chOff x="2472683" y="4268516"/>
            <a:chExt cx="178985" cy="231628"/>
          </a:xfrm>
        </p:grpSpPr>
        <p:sp>
          <p:nvSpPr>
            <p:cNvPr id="119" name="Freeform 118"/>
            <p:cNvSpPr/>
            <p:nvPr/>
          </p:nvSpPr>
          <p:spPr>
            <a:xfrm>
              <a:off x="2504269" y="4310630"/>
              <a:ext cx="147399" cy="189514"/>
            </a:xfrm>
            <a:custGeom>
              <a:avLst/>
              <a:gdLst/>
              <a:ahLst/>
              <a:cxnLst/>
              <a:rect l="0" t="0" r="0" b="0"/>
              <a:pathLst>
                <a:path w="147399" h="189514">
                  <a:moveTo>
                    <a:pt x="147398" y="0"/>
                  </a:moveTo>
                  <a:lnTo>
                    <a:pt x="104737" y="54114"/>
                  </a:lnTo>
                  <a:lnTo>
                    <a:pt x="63122" y="112823"/>
                  </a:lnTo>
                  <a:lnTo>
                    <a:pt x="14035" y="1738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72683" y="4268516"/>
              <a:ext cx="178985" cy="200042"/>
            </a:xfrm>
            <a:custGeom>
              <a:avLst/>
              <a:gdLst/>
              <a:ahLst/>
              <a:cxnLst/>
              <a:rect l="0" t="0" r="0" b="0"/>
              <a:pathLst>
                <a:path w="178985" h="200042">
                  <a:moveTo>
                    <a:pt x="0" y="0"/>
                  </a:moveTo>
                  <a:lnTo>
                    <a:pt x="45781" y="55659"/>
                  </a:lnTo>
                  <a:lnTo>
                    <a:pt x="62461" y="75040"/>
                  </a:lnTo>
                  <a:lnTo>
                    <a:pt x="105757" y="136024"/>
                  </a:lnTo>
                  <a:lnTo>
                    <a:pt x="150560" y="184124"/>
                  </a:lnTo>
                  <a:lnTo>
                    <a:pt x="17898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146743" y="4023362"/>
            <a:ext cx="1100758" cy="708405"/>
            <a:chOff x="1146743" y="4023362"/>
            <a:chExt cx="1100758" cy="708405"/>
          </a:xfrm>
        </p:grpSpPr>
        <p:sp>
          <p:nvSpPr>
            <p:cNvPr id="122" name="Freeform 121"/>
            <p:cNvSpPr/>
            <p:nvPr/>
          </p:nvSpPr>
          <p:spPr>
            <a:xfrm>
              <a:off x="1146743" y="4249082"/>
              <a:ext cx="241506" cy="282647"/>
            </a:xfrm>
            <a:custGeom>
              <a:avLst/>
              <a:gdLst/>
              <a:ahLst/>
              <a:cxnLst/>
              <a:rect l="0" t="0" r="0" b="0"/>
              <a:pathLst>
                <a:path w="241506" h="282647">
                  <a:moveTo>
                    <a:pt x="9878" y="282646"/>
                  </a:moveTo>
                  <a:lnTo>
                    <a:pt x="2642" y="255090"/>
                  </a:lnTo>
                  <a:lnTo>
                    <a:pt x="0" y="195748"/>
                  </a:lnTo>
                  <a:lnTo>
                    <a:pt x="5067" y="133290"/>
                  </a:lnTo>
                  <a:lnTo>
                    <a:pt x="10097" y="69827"/>
                  </a:lnTo>
                  <a:lnTo>
                    <a:pt x="24407" y="9996"/>
                  </a:lnTo>
                  <a:lnTo>
                    <a:pt x="31262" y="3783"/>
                  </a:lnTo>
                  <a:lnTo>
                    <a:pt x="40512" y="811"/>
                  </a:lnTo>
                  <a:lnTo>
                    <a:pt x="51357" y="0"/>
                  </a:lnTo>
                  <a:lnTo>
                    <a:pt x="69647" y="5337"/>
                  </a:lnTo>
                  <a:lnTo>
                    <a:pt x="85575" y="16678"/>
                  </a:lnTo>
                  <a:lnTo>
                    <a:pt x="121983" y="62571"/>
                  </a:lnTo>
                  <a:lnTo>
                    <a:pt x="148917" y="117444"/>
                  </a:lnTo>
                  <a:lnTo>
                    <a:pt x="185933" y="178918"/>
                  </a:lnTo>
                  <a:lnTo>
                    <a:pt x="214430" y="229039"/>
                  </a:lnTo>
                  <a:lnTo>
                    <a:pt x="241505" y="261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261906" y="4236930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89644" y="26386"/>
                  </a:lnTo>
                  <a:lnTo>
                    <a:pt x="70441" y="88902"/>
                  </a:lnTo>
                  <a:lnTo>
                    <a:pt x="49556" y="149748"/>
                  </a:lnTo>
                  <a:lnTo>
                    <a:pt x="29546" y="209604"/>
                  </a:lnTo>
                  <a:lnTo>
                    <a:pt x="10722" y="26910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46175" y="427904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736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577761" y="437380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567232" y="43738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28073" y="4023362"/>
              <a:ext cx="165585" cy="308326"/>
            </a:xfrm>
            <a:custGeom>
              <a:avLst/>
              <a:gdLst/>
              <a:ahLst/>
              <a:cxnLst/>
              <a:rect l="0" t="0" r="0" b="0"/>
              <a:pathLst>
                <a:path w="165585" h="308326">
                  <a:moveTo>
                    <a:pt x="165584" y="139869"/>
                  </a:moveTo>
                  <a:lnTo>
                    <a:pt x="150930" y="84728"/>
                  </a:lnTo>
                  <a:lnTo>
                    <a:pt x="135246" y="47491"/>
                  </a:lnTo>
                  <a:lnTo>
                    <a:pt x="110191" y="19821"/>
                  </a:lnTo>
                  <a:lnTo>
                    <a:pt x="80541" y="2394"/>
                  </a:lnTo>
                  <a:lnTo>
                    <a:pt x="59937" y="0"/>
                  </a:lnTo>
                  <a:lnTo>
                    <a:pt x="49529" y="999"/>
                  </a:lnTo>
                  <a:lnTo>
                    <a:pt x="31726" y="11469"/>
                  </a:lnTo>
                  <a:lnTo>
                    <a:pt x="17184" y="27820"/>
                  </a:lnTo>
                  <a:lnTo>
                    <a:pt x="6822" y="46786"/>
                  </a:lnTo>
                  <a:lnTo>
                    <a:pt x="0" y="88372"/>
                  </a:lnTo>
                  <a:lnTo>
                    <a:pt x="4644" y="114642"/>
                  </a:lnTo>
                  <a:lnTo>
                    <a:pt x="26689" y="160102"/>
                  </a:lnTo>
                  <a:lnTo>
                    <a:pt x="43021" y="175378"/>
                  </a:lnTo>
                  <a:lnTo>
                    <a:pt x="52290" y="181089"/>
                  </a:lnTo>
                  <a:lnTo>
                    <a:pt x="71947" y="184315"/>
                  </a:lnTo>
                  <a:lnTo>
                    <a:pt x="82103" y="183538"/>
                  </a:lnTo>
                  <a:lnTo>
                    <a:pt x="99625" y="176435"/>
                  </a:lnTo>
                  <a:lnTo>
                    <a:pt x="107574" y="171265"/>
                  </a:lnTo>
                  <a:lnTo>
                    <a:pt x="119525" y="156162"/>
                  </a:lnTo>
                  <a:lnTo>
                    <a:pt x="124349" y="147222"/>
                  </a:lnTo>
                  <a:lnTo>
                    <a:pt x="127566" y="145940"/>
                  </a:lnTo>
                  <a:lnTo>
                    <a:pt x="129710" y="149766"/>
                  </a:lnTo>
                  <a:lnTo>
                    <a:pt x="136742" y="212242"/>
                  </a:lnTo>
                  <a:lnTo>
                    <a:pt x="143502" y="272102"/>
                  </a:lnTo>
                  <a:lnTo>
                    <a:pt x="144527" y="308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83087" y="4363272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326384" y="0"/>
                  </a:moveTo>
                  <a:lnTo>
                    <a:pt x="277453" y="0"/>
                  </a:lnTo>
                  <a:lnTo>
                    <a:pt x="229607" y="0"/>
                  </a:lnTo>
                  <a:lnTo>
                    <a:pt x="172217" y="5590"/>
                  </a:lnTo>
                  <a:lnTo>
                    <a:pt x="118679" y="10723"/>
                  </a:lnTo>
                  <a:lnTo>
                    <a:pt x="59924" y="18669"/>
                  </a:lnTo>
                  <a:lnTo>
                    <a:pt x="2204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98901" y="445802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72241"/>
                  </a:lnTo>
                  <a:lnTo>
                    <a:pt x="20213" y="22474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84135" y="4458029"/>
              <a:ext cx="163366" cy="273738"/>
            </a:xfrm>
            <a:custGeom>
              <a:avLst/>
              <a:gdLst/>
              <a:ahLst/>
              <a:cxnLst/>
              <a:rect l="0" t="0" r="0" b="0"/>
              <a:pathLst>
                <a:path w="163366" h="273738">
                  <a:moveTo>
                    <a:pt x="93750" y="0"/>
                  </a:moveTo>
                  <a:lnTo>
                    <a:pt x="76982" y="5589"/>
                  </a:lnTo>
                  <a:lnTo>
                    <a:pt x="62511" y="20811"/>
                  </a:lnTo>
                  <a:lnTo>
                    <a:pt x="23201" y="84206"/>
                  </a:lnTo>
                  <a:lnTo>
                    <a:pt x="4088" y="138037"/>
                  </a:lnTo>
                  <a:lnTo>
                    <a:pt x="0" y="190436"/>
                  </a:lnTo>
                  <a:lnTo>
                    <a:pt x="1780" y="216829"/>
                  </a:lnTo>
                  <a:lnTo>
                    <a:pt x="10371" y="240258"/>
                  </a:lnTo>
                  <a:lnTo>
                    <a:pt x="33950" y="267589"/>
                  </a:lnTo>
                  <a:lnTo>
                    <a:pt x="44525" y="271979"/>
                  </a:lnTo>
                  <a:lnTo>
                    <a:pt x="68753" y="273737"/>
                  </a:lnTo>
                  <a:lnTo>
                    <a:pt x="103111" y="262561"/>
                  </a:lnTo>
                  <a:lnTo>
                    <a:pt x="152693" y="224242"/>
                  </a:lnTo>
                  <a:lnTo>
                    <a:pt x="160891" y="204168"/>
                  </a:lnTo>
                  <a:lnTo>
                    <a:pt x="163365" y="180818"/>
                  </a:lnTo>
                  <a:lnTo>
                    <a:pt x="160565" y="158743"/>
                  </a:lnTo>
                  <a:lnTo>
                    <a:pt x="155841" y="150282"/>
                  </a:lnTo>
                  <a:lnTo>
                    <a:pt x="141233" y="137762"/>
                  </a:lnTo>
                  <a:lnTo>
                    <a:pt x="132425" y="135125"/>
                  </a:lnTo>
                  <a:lnTo>
                    <a:pt x="113278" y="135315"/>
                  </a:lnTo>
                  <a:lnTo>
                    <a:pt x="82769" y="147588"/>
                  </a:lnTo>
                  <a:lnTo>
                    <a:pt x="3057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735895" y="4100060"/>
            <a:ext cx="347442" cy="670911"/>
            <a:chOff x="2735895" y="4100060"/>
            <a:chExt cx="347442" cy="670911"/>
          </a:xfrm>
        </p:grpSpPr>
        <p:sp>
          <p:nvSpPr>
            <p:cNvPr id="132" name="Freeform 131"/>
            <p:cNvSpPr/>
            <p:nvPr/>
          </p:nvSpPr>
          <p:spPr>
            <a:xfrm>
              <a:off x="3009636" y="4100060"/>
              <a:ext cx="20215" cy="221099"/>
            </a:xfrm>
            <a:custGeom>
              <a:avLst/>
              <a:gdLst/>
              <a:ahLst/>
              <a:cxnLst/>
              <a:rect l="0" t="0" r="0" b="0"/>
              <a:pathLst>
                <a:path w="20215" h="221099">
                  <a:moveTo>
                    <a:pt x="0" y="0"/>
                  </a:moveTo>
                  <a:lnTo>
                    <a:pt x="16789" y="63450"/>
                  </a:lnTo>
                  <a:lnTo>
                    <a:pt x="20214" y="124663"/>
                  </a:lnTo>
                  <a:lnTo>
                    <a:pt x="15302" y="18216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38951" y="4100060"/>
              <a:ext cx="191743" cy="191380"/>
            </a:xfrm>
            <a:custGeom>
              <a:avLst/>
              <a:gdLst/>
              <a:ahLst/>
              <a:cxnLst/>
              <a:rect l="0" t="0" r="0" b="0"/>
              <a:pathLst>
                <a:path w="191743" h="191380">
                  <a:moveTo>
                    <a:pt x="191742" y="73699"/>
                  </a:moveTo>
                  <a:lnTo>
                    <a:pt x="130869" y="116361"/>
                  </a:lnTo>
                  <a:lnTo>
                    <a:pt x="83539" y="154856"/>
                  </a:lnTo>
                  <a:lnTo>
                    <a:pt x="57127" y="170665"/>
                  </a:lnTo>
                  <a:lnTo>
                    <a:pt x="31364" y="187048"/>
                  </a:lnTo>
                  <a:lnTo>
                    <a:pt x="21652" y="191379"/>
                  </a:lnTo>
                  <a:lnTo>
                    <a:pt x="14008" y="190757"/>
                  </a:lnTo>
                  <a:lnTo>
                    <a:pt x="7742" y="186833"/>
                  </a:lnTo>
                  <a:lnTo>
                    <a:pt x="2395" y="180707"/>
                  </a:lnTo>
                  <a:lnTo>
                    <a:pt x="0" y="171944"/>
                  </a:lnTo>
                  <a:lnTo>
                    <a:pt x="2219" y="138423"/>
                  </a:lnTo>
                  <a:lnTo>
                    <a:pt x="11455" y="105745"/>
                  </a:lnTo>
                  <a:lnTo>
                    <a:pt x="35997" y="52703"/>
                  </a:lnTo>
                  <a:lnTo>
                    <a:pt x="548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735895" y="4363272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10529"/>
                  </a:moveTo>
                  <a:lnTo>
                    <a:pt x="298510" y="10529"/>
                  </a:lnTo>
                  <a:lnTo>
                    <a:pt x="239379" y="10529"/>
                  </a:lnTo>
                  <a:lnTo>
                    <a:pt x="181469" y="9359"/>
                  </a:lnTo>
                  <a:lnTo>
                    <a:pt x="118038" y="2196"/>
                  </a:lnTo>
                  <a:lnTo>
                    <a:pt x="71239" y="651"/>
                  </a:lnTo>
                  <a:lnTo>
                    <a:pt x="29687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78009" y="4464644"/>
              <a:ext cx="232514" cy="306327"/>
            </a:xfrm>
            <a:custGeom>
              <a:avLst/>
              <a:gdLst/>
              <a:ahLst/>
              <a:cxnLst/>
              <a:rect l="0" t="0" r="0" b="0"/>
              <a:pathLst>
                <a:path w="232514" h="306327">
                  <a:moveTo>
                    <a:pt x="73700" y="24970"/>
                  </a:moveTo>
                  <a:lnTo>
                    <a:pt x="91681" y="9329"/>
                  </a:lnTo>
                  <a:lnTo>
                    <a:pt x="108597" y="1251"/>
                  </a:lnTo>
                  <a:lnTo>
                    <a:pt x="127814" y="0"/>
                  </a:lnTo>
                  <a:lnTo>
                    <a:pt x="174336" y="8730"/>
                  </a:lnTo>
                  <a:lnTo>
                    <a:pt x="203604" y="23928"/>
                  </a:lnTo>
                  <a:lnTo>
                    <a:pt x="208266" y="31294"/>
                  </a:lnTo>
                  <a:lnTo>
                    <a:pt x="210326" y="48838"/>
                  </a:lnTo>
                  <a:lnTo>
                    <a:pt x="199320" y="78446"/>
                  </a:lnTo>
                  <a:lnTo>
                    <a:pt x="181240" y="103856"/>
                  </a:lnTo>
                  <a:lnTo>
                    <a:pt x="155477" y="120614"/>
                  </a:lnTo>
                  <a:lnTo>
                    <a:pt x="120027" y="127398"/>
                  </a:lnTo>
                  <a:lnTo>
                    <a:pt x="115113" y="127181"/>
                  </a:lnTo>
                  <a:lnTo>
                    <a:pt x="115347" y="125866"/>
                  </a:lnTo>
                  <a:lnTo>
                    <a:pt x="119012" y="123820"/>
                  </a:lnTo>
                  <a:lnTo>
                    <a:pt x="146527" y="120940"/>
                  </a:lnTo>
                  <a:lnTo>
                    <a:pt x="168069" y="126505"/>
                  </a:lnTo>
                  <a:lnTo>
                    <a:pt x="188171" y="137947"/>
                  </a:lnTo>
                  <a:lnTo>
                    <a:pt x="227479" y="183911"/>
                  </a:lnTo>
                  <a:lnTo>
                    <a:pt x="232513" y="207525"/>
                  </a:lnTo>
                  <a:lnTo>
                    <a:pt x="226213" y="255223"/>
                  </a:lnTo>
                  <a:lnTo>
                    <a:pt x="214013" y="273924"/>
                  </a:lnTo>
                  <a:lnTo>
                    <a:pt x="196893" y="288865"/>
                  </a:lnTo>
                  <a:lnTo>
                    <a:pt x="177585" y="299404"/>
                  </a:lnTo>
                  <a:lnTo>
                    <a:pt x="141395" y="306326"/>
                  </a:lnTo>
                  <a:lnTo>
                    <a:pt x="95651" y="300258"/>
                  </a:lnTo>
                  <a:lnTo>
                    <a:pt x="52819" y="284675"/>
                  </a:lnTo>
                  <a:lnTo>
                    <a:pt x="0" y="256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821430" y="4000829"/>
            <a:ext cx="1242363" cy="768581"/>
            <a:chOff x="1821430" y="4000829"/>
            <a:chExt cx="1242363" cy="768581"/>
          </a:xfrm>
        </p:grpSpPr>
        <p:sp>
          <p:nvSpPr>
            <p:cNvPr id="137" name="Freeform 136"/>
            <p:cNvSpPr/>
            <p:nvPr/>
          </p:nvSpPr>
          <p:spPr>
            <a:xfrm>
              <a:off x="2674238" y="4443026"/>
              <a:ext cx="389555" cy="326384"/>
            </a:xfrm>
            <a:custGeom>
              <a:avLst/>
              <a:gdLst/>
              <a:ahLst/>
              <a:cxnLst/>
              <a:rect l="0" t="0" r="0" b="0"/>
              <a:pathLst>
                <a:path w="389555" h="326384">
                  <a:moveTo>
                    <a:pt x="389554" y="0"/>
                  </a:moveTo>
                  <a:lnTo>
                    <a:pt x="328681" y="42661"/>
                  </a:lnTo>
                  <a:lnTo>
                    <a:pt x="268320" y="91279"/>
                  </a:lnTo>
                  <a:lnTo>
                    <a:pt x="210094" y="138953"/>
                  </a:lnTo>
                  <a:lnTo>
                    <a:pt x="152946" y="191159"/>
                  </a:lnTo>
                  <a:lnTo>
                    <a:pt x="92342" y="245350"/>
                  </a:lnTo>
                  <a:lnTo>
                    <a:pt x="69345" y="265459"/>
                  </a:lnTo>
                  <a:lnTo>
                    <a:pt x="26073" y="29273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821430" y="4000829"/>
              <a:ext cx="368498" cy="315856"/>
            </a:xfrm>
            <a:custGeom>
              <a:avLst/>
              <a:gdLst/>
              <a:ahLst/>
              <a:cxnLst/>
              <a:rect l="0" t="0" r="0" b="0"/>
              <a:pathLst>
                <a:path w="368498" h="315856">
                  <a:moveTo>
                    <a:pt x="368497" y="0"/>
                  </a:moveTo>
                  <a:lnTo>
                    <a:pt x="310932" y="56395"/>
                  </a:lnTo>
                  <a:lnTo>
                    <a:pt x="253421" y="99457"/>
                  </a:lnTo>
                  <a:lnTo>
                    <a:pt x="199028" y="149935"/>
                  </a:lnTo>
                  <a:lnTo>
                    <a:pt x="136781" y="200172"/>
                  </a:lnTo>
                  <a:lnTo>
                    <a:pt x="74861" y="245368"/>
                  </a:lnTo>
                  <a:lnTo>
                    <a:pt x="14220" y="30180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1713372" y="3787038"/>
            <a:ext cx="150055" cy="255906"/>
          </a:xfrm>
          <a:custGeom>
            <a:avLst/>
            <a:gdLst/>
            <a:ahLst/>
            <a:cxnLst/>
            <a:rect l="0" t="0" r="0" b="0"/>
            <a:pathLst>
              <a:path w="150055" h="255906">
                <a:moveTo>
                  <a:pt x="13301" y="76920"/>
                </a:moveTo>
                <a:lnTo>
                  <a:pt x="2123" y="65742"/>
                </a:lnTo>
                <a:lnTo>
                  <a:pt x="0" y="58940"/>
                </a:lnTo>
                <a:lnTo>
                  <a:pt x="760" y="42022"/>
                </a:lnTo>
                <a:lnTo>
                  <a:pt x="8117" y="25925"/>
                </a:lnTo>
                <a:lnTo>
                  <a:pt x="13355" y="18357"/>
                </a:lnTo>
                <a:lnTo>
                  <a:pt x="28533" y="6828"/>
                </a:lnTo>
                <a:lnTo>
                  <a:pt x="37493" y="2116"/>
                </a:lnTo>
                <a:lnTo>
                  <a:pt x="56809" y="0"/>
                </a:lnTo>
                <a:lnTo>
                  <a:pt x="66873" y="1074"/>
                </a:lnTo>
                <a:lnTo>
                  <a:pt x="74752" y="5299"/>
                </a:lnTo>
                <a:lnTo>
                  <a:pt x="86626" y="19352"/>
                </a:lnTo>
                <a:lnTo>
                  <a:pt x="94299" y="52584"/>
                </a:lnTo>
                <a:lnTo>
                  <a:pt x="89854" y="75463"/>
                </a:lnTo>
                <a:lnTo>
                  <a:pt x="74198" y="104955"/>
                </a:lnTo>
                <a:lnTo>
                  <a:pt x="67937" y="113157"/>
                </a:lnTo>
                <a:lnTo>
                  <a:pt x="64933" y="115116"/>
                </a:lnTo>
                <a:lnTo>
                  <a:pt x="64100" y="112913"/>
                </a:lnTo>
                <a:lnTo>
                  <a:pt x="64715" y="107934"/>
                </a:lnTo>
                <a:lnTo>
                  <a:pt x="68634" y="103445"/>
                </a:lnTo>
                <a:lnTo>
                  <a:pt x="82347" y="95338"/>
                </a:lnTo>
                <a:lnTo>
                  <a:pt x="115388" y="89786"/>
                </a:lnTo>
                <a:lnTo>
                  <a:pt x="135102" y="94726"/>
                </a:lnTo>
                <a:lnTo>
                  <a:pt x="143635" y="99320"/>
                </a:lnTo>
                <a:lnTo>
                  <a:pt x="148153" y="105891"/>
                </a:lnTo>
                <a:lnTo>
                  <a:pt x="150054" y="122552"/>
                </a:lnTo>
                <a:lnTo>
                  <a:pt x="147809" y="169079"/>
                </a:lnTo>
                <a:lnTo>
                  <a:pt x="133354" y="201322"/>
                </a:lnTo>
                <a:lnTo>
                  <a:pt x="120860" y="218388"/>
                </a:lnTo>
                <a:lnTo>
                  <a:pt x="95083" y="235560"/>
                </a:lnTo>
                <a:lnTo>
                  <a:pt x="44887" y="2559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1779316" y="3842901"/>
            <a:ext cx="1337120" cy="1189373"/>
            <a:chOff x="1779316" y="3842901"/>
            <a:chExt cx="1337120" cy="1189373"/>
          </a:xfrm>
        </p:grpSpPr>
        <p:sp>
          <p:nvSpPr>
            <p:cNvPr id="141" name="Freeform 140"/>
            <p:cNvSpPr/>
            <p:nvPr/>
          </p:nvSpPr>
          <p:spPr>
            <a:xfrm>
              <a:off x="3063792" y="4758880"/>
              <a:ext cx="52644" cy="157929"/>
            </a:xfrm>
            <a:custGeom>
              <a:avLst/>
              <a:gdLst/>
              <a:ahLst/>
              <a:cxnLst/>
              <a:rect l="0" t="0" r="0" b="0"/>
              <a:pathLst>
                <a:path w="52644" h="157929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37751" y="116812"/>
                  </a:lnTo>
                  <a:lnTo>
                    <a:pt x="52643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42487" y="4485140"/>
              <a:ext cx="463255" cy="273741"/>
            </a:xfrm>
            <a:custGeom>
              <a:avLst/>
              <a:gdLst/>
              <a:ahLst/>
              <a:cxnLst/>
              <a:rect l="0" t="0" r="0" b="0"/>
              <a:pathLst>
                <a:path w="463255" h="273741">
                  <a:moveTo>
                    <a:pt x="463254" y="0"/>
                  </a:moveTo>
                  <a:lnTo>
                    <a:pt x="402381" y="42661"/>
                  </a:lnTo>
                  <a:lnTo>
                    <a:pt x="385896" y="55225"/>
                  </a:lnTo>
                  <a:lnTo>
                    <a:pt x="324892" y="88734"/>
                  </a:lnTo>
                  <a:lnTo>
                    <a:pt x="264633" y="122963"/>
                  </a:lnTo>
                  <a:lnTo>
                    <a:pt x="202424" y="149611"/>
                  </a:lnTo>
                  <a:lnTo>
                    <a:pt x="145412" y="189707"/>
                  </a:lnTo>
                  <a:lnTo>
                    <a:pt x="112105" y="207508"/>
                  </a:lnTo>
                  <a:lnTo>
                    <a:pt x="53540" y="236119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790051" y="4064000"/>
              <a:ext cx="273742" cy="189514"/>
            </a:xfrm>
            <a:custGeom>
              <a:avLst/>
              <a:gdLst/>
              <a:ahLst/>
              <a:cxnLst/>
              <a:rect l="0" t="0" r="0" b="0"/>
              <a:pathLst>
                <a:path w="273742" h="189514">
                  <a:moveTo>
                    <a:pt x="273741" y="0"/>
                  </a:moveTo>
                  <a:lnTo>
                    <a:pt x="218654" y="49498"/>
                  </a:lnTo>
                  <a:lnTo>
                    <a:pt x="157713" y="82214"/>
                  </a:lnTo>
                  <a:lnTo>
                    <a:pt x="103803" y="122963"/>
                  </a:lnTo>
                  <a:lnTo>
                    <a:pt x="47574" y="1649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74072" y="4853637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19128" y="52705"/>
                  </a:lnTo>
                  <a:lnTo>
                    <a:pt x="48194" y="106369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95129" y="4948394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79316" y="4937865"/>
              <a:ext cx="94757" cy="94409"/>
            </a:xfrm>
            <a:custGeom>
              <a:avLst/>
              <a:gdLst/>
              <a:ahLst/>
              <a:cxnLst/>
              <a:rect l="0" t="0" r="0" b="0"/>
              <a:pathLst>
                <a:path w="94757" h="94409">
                  <a:moveTo>
                    <a:pt x="94756" y="63171"/>
                  </a:moveTo>
                  <a:lnTo>
                    <a:pt x="65448" y="92479"/>
                  </a:lnTo>
                  <a:lnTo>
                    <a:pt x="57670" y="94408"/>
                  </a:lnTo>
                  <a:lnTo>
                    <a:pt x="39669" y="90312"/>
                  </a:lnTo>
                  <a:lnTo>
                    <a:pt x="33465" y="83605"/>
                  </a:lnTo>
                  <a:lnTo>
                    <a:pt x="13741" y="234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952918" y="3842901"/>
              <a:ext cx="37176" cy="115815"/>
            </a:xfrm>
            <a:custGeom>
              <a:avLst/>
              <a:gdLst/>
              <a:ahLst/>
              <a:cxnLst/>
              <a:rect l="0" t="0" r="0" b="0"/>
              <a:pathLst>
                <a:path w="37176" h="115815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26462" y="91880"/>
                  </a:lnTo>
                  <a:lnTo>
                    <a:pt x="3717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505989" y="3559833"/>
            <a:ext cx="978052" cy="1209245"/>
            <a:chOff x="3505989" y="3559833"/>
            <a:chExt cx="978052" cy="1209245"/>
          </a:xfrm>
        </p:grpSpPr>
        <p:sp>
          <p:nvSpPr>
            <p:cNvPr id="149" name="Freeform 148"/>
            <p:cNvSpPr/>
            <p:nvPr/>
          </p:nvSpPr>
          <p:spPr>
            <a:xfrm>
              <a:off x="3527046" y="4200870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10529"/>
                  </a:moveTo>
                  <a:lnTo>
                    <a:pt x="120103" y="16118"/>
                  </a:lnTo>
                  <a:lnTo>
                    <a:pt x="102512" y="15742"/>
                  </a:lnTo>
                  <a:lnTo>
                    <a:pt x="45042" y="3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05989" y="430615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06176" y="24156"/>
                  </a:lnTo>
                  <a:lnTo>
                    <a:pt x="52125" y="10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064000" y="3748145"/>
              <a:ext cx="216762" cy="355641"/>
            </a:xfrm>
            <a:custGeom>
              <a:avLst/>
              <a:gdLst/>
              <a:ahLst/>
              <a:cxnLst/>
              <a:rect l="0" t="0" r="0" b="0"/>
              <a:pathLst>
                <a:path w="216762" h="355641">
                  <a:moveTo>
                    <a:pt x="126342" y="0"/>
                  </a:moveTo>
                  <a:lnTo>
                    <a:pt x="76844" y="55087"/>
                  </a:lnTo>
                  <a:lnTo>
                    <a:pt x="25998" y="101374"/>
                  </a:lnTo>
                  <a:lnTo>
                    <a:pt x="22011" y="101508"/>
                  </a:lnTo>
                  <a:lnTo>
                    <a:pt x="20523" y="96917"/>
                  </a:lnTo>
                  <a:lnTo>
                    <a:pt x="20701" y="89178"/>
                  </a:lnTo>
                  <a:lnTo>
                    <a:pt x="24329" y="81678"/>
                  </a:lnTo>
                  <a:lnTo>
                    <a:pt x="37719" y="67107"/>
                  </a:lnTo>
                  <a:lnTo>
                    <a:pt x="70577" y="45750"/>
                  </a:lnTo>
                  <a:lnTo>
                    <a:pt x="109949" y="35782"/>
                  </a:lnTo>
                  <a:lnTo>
                    <a:pt x="151250" y="32829"/>
                  </a:lnTo>
                  <a:lnTo>
                    <a:pt x="172897" y="38377"/>
                  </a:lnTo>
                  <a:lnTo>
                    <a:pt x="181945" y="43132"/>
                  </a:lnTo>
                  <a:lnTo>
                    <a:pt x="195118" y="57774"/>
                  </a:lnTo>
                  <a:lnTo>
                    <a:pt x="200269" y="66592"/>
                  </a:lnTo>
                  <a:lnTo>
                    <a:pt x="202872" y="85748"/>
                  </a:lnTo>
                  <a:lnTo>
                    <a:pt x="198959" y="105961"/>
                  </a:lnTo>
                  <a:lnTo>
                    <a:pt x="183603" y="135901"/>
                  </a:lnTo>
                  <a:lnTo>
                    <a:pt x="163065" y="160110"/>
                  </a:lnTo>
                  <a:lnTo>
                    <a:pt x="145003" y="174885"/>
                  </a:lnTo>
                  <a:lnTo>
                    <a:pt x="122158" y="183011"/>
                  </a:lnTo>
                  <a:lnTo>
                    <a:pt x="109514" y="185178"/>
                  </a:lnTo>
                  <a:lnTo>
                    <a:pt x="103425" y="184283"/>
                  </a:lnTo>
                  <a:lnTo>
                    <a:pt x="101705" y="181347"/>
                  </a:lnTo>
                  <a:lnTo>
                    <a:pt x="102898" y="177050"/>
                  </a:lnTo>
                  <a:lnTo>
                    <a:pt x="108373" y="174185"/>
                  </a:lnTo>
                  <a:lnTo>
                    <a:pt x="126934" y="171002"/>
                  </a:lnTo>
                  <a:lnTo>
                    <a:pt x="158103" y="174800"/>
                  </a:lnTo>
                  <a:lnTo>
                    <a:pt x="183975" y="188923"/>
                  </a:lnTo>
                  <a:lnTo>
                    <a:pt x="206459" y="219103"/>
                  </a:lnTo>
                  <a:lnTo>
                    <a:pt x="216761" y="257682"/>
                  </a:lnTo>
                  <a:lnTo>
                    <a:pt x="212931" y="281811"/>
                  </a:lnTo>
                  <a:lnTo>
                    <a:pt x="197621" y="312007"/>
                  </a:lnTo>
                  <a:lnTo>
                    <a:pt x="183758" y="327013"/>
                  </a:lnTo>
                  <a:lnTo>
                    <a:pt x="136112" y="350108"/>
                  </a:lnTo>
                  <a:lnTo>
                    <a:pt x="99471" y="355640"/>
                  </a:lnTo>
                  <a:lnTo>
                    <a:pt x="53574" y="3491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48186" y="4169285"/>
              <a:ext cx="431670" cy="21058"/>
            </a:xfrm>
            <a:custGeom>
              <a:avLst/>
              <a:gdLst/>
              <a:ahLst/>
              <a:cxnLst/>
              <a:rect l="0" t="0" r="0" b="0"/>
              <a:pathLst>
                <a:path w="431670" h="21058">
                  <a:moveTo>
                    <a:pt x="431669" y="21057"/>
                  </a:moveTo>
                  <a:lnTo>
                    <a:pt x="394191" y="12723"/>
                  </a:lnTo>
                  <a:lnTo>
                    <a:pt x="342767" y="10962"/>
                  </a:lnTo>
                  <a:lnTo>
                    <a:pt x="293615" y="3378"/>
                  </a:lnTo>
                  <a:lnTo>
                    <a:pt x="233126" y="667"/>
                  </a:lnTo>
                  <a:lnTo>
                    <a:pt x="170182" y="5721"/>
                  </a:lnTo>
                  <a:lnTo>
                    <a:pt x="118795" y="9104"/>
                  </a:lnTo>
                  <a:lnTo>
                    <a:pt x="58604" y="9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148228" y="4264041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52642" y="0"/>
                  </a:moveTo>
                  <a:lnTo>
                    <a:pt x="35854" y="62280"/>
                  </a:lnTo>
                  <a:lnTo>
                    <a:pt x="32428" y="116331"/>
                  </a:lnTo>
                  <a:lnTo>
                    <a:pt x="24460" y="178836"/>
                  </a:lnTo>
                  <a:lnTo>
                    <a:pt x="18609" y="232291"/>
                  </a:lnTo>
                  <a:lnTo>
                    <a:pt x="6535" y="2934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976791" y="4358798"/>
              <a:ext cx="150381" cy="167099"/>
            </a:xfrm>
            <a:custGeom>
              <a:avLst/>
              <a:gdLst/>
              <a:ahLst/>
              <a:cxnLst/>
              <a:rect l="0" t="0" r="0" b="0"/>
              <a:pathLst>
                <a:path w="150381" h="167099">
                  <a:moveTo>
                    <a:pt x="150380" y="63171"/>
                  </a:moveTo>
                  <a:lnTo>
                    <a:pt x="95292" y="112669"/>
                  </a:lnTo>
                  <a:lnTo>
                    <a:pt x="53106" y="144327"/>
                  </a:lnTo>
                  <a:lnTo>
                    <a:pt x="26411" y="160137"/>
                  </a:lnTo>
                  <a:lnTo>
                    <a:pt x="18601" y="166419"/>
                  </a:lnTo>
                  <a:lnTo>
                    <a:pt x="12224" y="167098"/>
                  </a:lnTo>
                  <a:lnTo>
                    <a:pt x="6803" y="164041"/>
                  </a:lnTo>
                  <a:lnTo>
                    <a:pt x="2020" y="158494"/>
                  </a:lnTo>
                  <a:lnTo>
                    <a:pt x="0" y="151286"/>
                  </a:lnTo>
                  <a:lnTo>
                    <a:pt x="876" y="133918"/>
                  </a:lnTo>
                  <a:lnTo>
                    <a:pt x="26515" y="73440"/>
                  </a:lnTo>
                  <a:lnTo>
                    <a:pt x="44959" y="24142"/>
                  </a:lnTo>
                  <a:lnTo>
                    <a:pt x="556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706202" y="3559833"/>
              <a:ext cx="777839" cy="1209245"/>
            </a:xfrm>
            <a:custGeom>
              <a:avLst/>
              <a:gdLst/>
              <a:ahLst/>
              <a:cxnLst/>
              <a:rect l="0" t="0" r="0" b="0"/>
              <a:pathLst>
                <a:path w="777839" h="1209245">
                  <a:moveTo>
                    <a:pt x="157756" y="251483"/>
                  </a:moveTo>
                  <a:lnTo>
                    <a:pt x="142115" y="269463"/>
                  </a:lnTo>
                  <a:lnTo>
                    <a:pt x="107421" y="327813"/>
                  </a:lnTo>
                  <a:lnTo>
                    <a:pt x="80635" y="386577"/>
                  </a:lnTo>
                  <a:lnTo>
                    <a:pt x="54375" y="449673"/>
                  </a:lnTo>
                  <a:lnTo>
                    <a:pt x="35993" y="502848"/>
                  </a:lnTo>
                  <a:lnTo>
                    <a:pt x="24216" y="565344"/>
                  </a:lnTo>
                  <a:lnTo>
                    <a:pt x="15954" y="628685"/>
                  </a:lnTo>
                  <a:lnTo>
                    <a:pt x="4227" y="689117"/>
                  </a:lnTo>
                  <a:lnTo>
                    <a:pt x="698" y="749234"/>
                  </a:lnTo>
                  <a:lnTo>
                    <a:pt x="0" y="811498"/>
                  </a:lnTo>
                  <a:lnTo>
                    <a:pt x="1032" y="867687"/>
                  </a:lnTo>
                  <a:lnTo>
                    <a:pt x="14487" y="930240"/>
                  </a:lnTo>
                  <a:lnTo>
                    <a:pt x="31496" y="990860"/>
                  </a:lnTo>
                  <a:lnTo>
                    <a:pt x="51058" y="1045100"/>
                  </a:lnTo>
                  <a:lnTo>
                    <a:pt x="91260" y="1105179"/>
                  </a:lnTo>
                  <a:lnTo>
                    <a:pt x="129315" y="1153931"/>
                  </a:lnTo>
                  <a:lnTo>
                    <a:pt x="158688" y="1173981"/>
                  </a:lnTo>
                  <a:lnTo>
                    <a:pt x="211691" y="1201076"/>
                  </a:lnTo>
                  <a:lnTo>
                    <a:pt x="263990" y="1207897"/>
                  </a:lnTo>
                  <a:lnTo>
                    <a:pt x="319380" y="1209244"/>
                  </a:lnTo>
                  <a:lnTo>
                    <a:pt x="355773" y="1203889"/>
                  </a:lnTo>
                  <a:lnTo>
                    <a:pt x="418507" y="1176779"/>
                  </a:lnTo>
                  <a:lnTo>
                    <a:pt x="473287" y="1143906"/>
                  </a:lnTo>
                  <a:lnTo>
                    <a:pt x="503931" y="1127857"/>
                  </a:lnTo>
                  <a:lnTo>
                    <a:pt x="565893" y="1070041"/>
                  </a:lnTo>
                  <a:lnTo>
                    <a:pt x="585572" y="1040331"/>
                  </a:lnTo>
                  <a:lnTo>
                    <a:pt x="621596" y="977880"/>
                  </a:lnTo>
                  <a:lnTo>
                    <a:pt x="656182" y="924128"/>
                  </a:lnTo>
                  <a:lnTo>
                    <a:pt x="685621" y="863598"/>
                  </a:lnTo>
                  <a:lnTo>
                    <a:pt x="701320" y="811905"/>
                  </a:lnTo>
                  <a:lnTo>
                    <a:pt x="718805" y="759753"/>
                  </a:lnTo>
                  <a:lnTo>
                    <a:pt x="738854" y="704131"/>
                  </a:lnTo>
                  <a:lnTo>
                    <a:pt x="754079" y="645225"/>
                  </a:lnTo>
                  <a:lnTo>
                    <a:pt x="765232" y="588529"/>
                  </a:lnTo>
                  <a:lnTo>
                    <a:pt x="773371" y="532269"/>
                  </a:lnTo>
                  <a:lnTo>
                    <a:pt x="777838" y="468861"/>
                  </a:lnTo>
                  <a:lnTo>
                    <a:pt x="775601" y="410062"/>
                  </a:lnTo>
                  <a:lnTo>
                    <a:pt x="769830" y="353387"/>
                  </a:lnTo>
                  <a:lnTo>
                    <a:pt x="767520" y="297132"/>
                  </a:lnTo>
                  <a:lnTo>
                    <a:pt x="757012" y="240959"/>
                  </a:lnTo>
                  <a:lnTo>
                    <a:pt x="743975" y="201961"/>
                  </a:lnTo>
                  <a:lnTo>
                    <a:pt x="711812" y="139373"/>
                  </a:lnTo>
                  <a:lnTo>
                    <a:pt x="689899" y="106351"/>
                  </a:lnTo>
                  <a:lnTo>
                    <a:pt x="632286" y="58967"/>
                  </a:lnTo>
                  <a:lnTo>
                    <a:pt x="582316" y="23432"/>
                  </a:lnTo>
                  <a:lnTo>
                    <a:pt x="529052" y="4878"/>
                  </a:lnTo>
                  <a:lnTo>
                    <a:pt x="473471" y="0"/>
                  </a:lnTo>
                  <a:lnTo>
                    <a:pt x="417431" y="4625"/>
                  </a:lnTo>
                  <a:lnTo>
                    <a:pt x="361302" y="25209"/>
                  </a:lnTo>
                  <a:lnTo>
                    <a:pt x="305154" y="54925"/>
                  </a:lnTo>
                  <a:lnTo>
                    <a:pt x="249003" y="94243"/>
                  </a:lnTo>
                  <a:lnTo>
                    <a:pt x="194021" y="143041"/>
                  </a:lnTo>
                  <a:lnTo>
                    <a:pt x="161482" y="176848"/>
                  </a:lnTo>
                  <a:lnTo>
                    <a:pt x="132583" y="225952"/>
                  </a:lnTo>
                  <a:lnTo>
                    <a:pt x="105114" y="272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5420260" y="3737616"/>
            <a:ext cx="1528549" cy="484312"/>
            <a:chOff x="5420260" y="3737616"/>
            <a:chExt cx="1528549" cy="484312"/>
          </a:xfrm>
        </p:grpSpPr>
        <p:sp>
          <p:nvSpPr>
            <p:cNvPr id="157" name="Freeform 156"/>
            <p:cNvSpPr/>
            <p:nvPr/>
          </p:nvSpPr>
          <p:spPr>
            <a:xfrm>
              <a:off x="5632746" y="3863958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10690"/>
                  </a:lnTo>
                  <a:lnTo>
                    <a:pt x="0" y="260129"/>
                  </a:lnTo>
                  <a:lnTo>
                    <a:pt x="0" y="3187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20260" y="3948186"/>
              <a:ext cx="159844" cy="160892"/>
            </a:xfrm>
            <a:custGeom>
              <a:avLst/>
              <a:gdLst/>
              <a:ahLst/>
              <a:cxnLst/>
              <a:rect l="0" t="0" r="0" b="0"/>
              <a:pathLst>
                <a:path w="159844" h="160892">
                  <a:moveTo>
                    <a:pt x="159843" y="94757"/>
                  </a:moveTo>
                  <a:lnTo>
                    <a:pt x="115881" y="115000"/>
                  </a:lnTo>
                  <a:lnTo>
                    <a:pt x="54396" y="149066"/>
                  </a:lnTo>
                  <a:lnTo>
                    <a:pt x="22925" y="160891"/>
                  </a:lnTo>
                  <a:lnTo>
                    <a:pt x="14752" y="159903"/>
                  </a:lnTo>
                  <a:lnTo>
                    <a:pt x="8134" y="155735"/>
                  </a:lnTo>
                  <a:lnTo>
                    <a:pt x="2552" y="149447"/>
                  </a:lnTo>
                  <a:lnTo>
                    <a:pt x="0" y="141745"/>
                  </a:lnTo>
                  <a:lnTo>
                    <a:pt x="285" y="123829"/>
                  </a:lnTo>
                  <a:lnTo>
                    <a:pt x="25492" y="62950"/>
                  </a:lnTo>
                  <a:lnTo>
                    <a:pt x="545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59088" y="414822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40890" y="3865340"/>
              <a:ext cx="207754" cy="353810"/>
            </a:xfrm>
            <a:custGeom>
              <a:avLst/>
              <a:gdLst/>
              <a:ahLst/>
              <a:cxnLst/>
              <a:rect l="0" t="0" r="0" b="0"/>
              <a:pathLst>
                <a:path w="207754" h="353810">
                  <a:moveTo>
                    <a:pt x="207752" y="61789"/>
                  </a:moveTo>
                  <a:lnTo>
                    <a:pt x="207753" y="39432"/>
                  </a:lnTo>
                  <a:lnTo>
                    <a:pt x="204243" y="30507"/>
                  </a:lnTo>
                  <a:lnTo>
                    <a:pt x="190985" y="14351"/>
                  </a:lnTo>
                  <a:lnTo>
                    <a:pt x="170274" y="5610"/>
                  </a:lnTo>
                  <a:lnTo>
                    <a:pt x="118850" y="0"/>
                  </a:lnTo>
                  <a:lnTo>
                    <a:pt x="94541" y="5471"/>
                  </a:lnTo>
                  <a:lnTo>
                    <a:pt x="64245" y="21706"/>
                  </a:lnTo>
                  <a:lnTo>
                    <a:pt x="48045" y="36955"/>
                  </a:lnTo>
                  <a:lnTo>
                    <a:pt x="11448" y="98235"/>
                  </a:lnTo>
                  <a:lnTo>
                    <a:pt x="0" y="160539"/>
                  </a:lnTo>
                  <a:lnTo>
                    <a:pt x="858" y="222238"/>
                  </a:lnTo>
                  <a:lnTo>
                    <a:pt x="11946" y="279226"/>
                  </a:lnTo>
                  <a:lnTo>
                    <a:pt x="27553" y="307799"/>
                  </a:lnTo>
                  <a:lnTo>
                    <a:pt x="46995" y="331083"/>
                  </a:lnTo>
                  <a:lnTo>
                    <a:pt x="73163" y="347211"/>
                  </a:lnTo>
                  <a:lnTo>
                    <a:pt x="108732" y="353809"/>
                  </a:lnTo>
                  <a:lnTo>
                    <a:pt x="143318" y="350175"/>
                  </a:lnTo>
                  <a:lnTo>
                    <a:pt x="161957" y="341649"/>
                  </a:lnTo>
                  <a:lnTo>
                    <a:pt x="207752" y="303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82650" y="4020098"/>
              <a:ext cx="166035" cy="178921"/>
            </a:xfrm>
            <a:custGeom>
              <a:avLst/>
              <a:gdLst/>
              <a:ahLst/>
              <a:cxnLst/>
              <a:rect l="0" t="0" r="0" b="0"/>
              <a:pathLst>
                <a:path w="166035" h="178921">
                  <a:moveTo>
                    <a:pt x="113391" y="64959"/>
                  </a:moveTo>
                  <a:lnTo>
                    <a:pt x="103816" y="33677"/>
                  </a:lnTo>
                  <a:lnTo>
                    <a:pt x="93148" y="17520"/>
                  </a:lnTo>
                  <a:lnTo>
                    <a:pt x="77488" y="5660"/>
                  </a:lnTo>
                  <a:lnTo>
                    <a:pt x="68399" y="860"/>
                  </a:lnTo>
                  <a:lnTo>
                    <a:pt x="58830" y="0"/>
                  </a:lnTo>
                  <a:lnTo>
                    <a:pt x="38839" y="5283"/>
                  </a:lnTo>
                  <a:lnTo>
                    <a:pt x="24495" y="18549"/>
                  </a:lnTo>
                  <a:lnTo>
                    <a:pt x="5754" y="55661"/>
                  </a:lnTo>
                  <a:lnTo>
                    <a:pt x="0" y="91970"/>
                  </a:lnTo>
                  <a:lnTo>
                    <a:pt x="6462" y="144990"/>
                  </a:lnTo>
                  <a:lnTo>
                    <a:pt x="12444" y="168378"/>
                  </a:lnTo>
                  <a:lnTo>
                    <a:pt x="18017" y="174849"/>
                  </a:lnTo>
                  <a:lnTo>
                    <a:pt x="25242" y="177994"/>
                  </a:lnTo>
                  <a:lnTo>
                    <a:pt x="33568" y="178920"/>
                  </a:lnTo>
                  <a:lnTo>
                    <a:pt x="49058" y="173710"/>
                  </a:lnTo>
                  <a:lnTo>
                    <a:pt x="78067" y="151301"/>
                  </a:lnTo>
                  <a:lnTo>
                    <a:pt x="93696" y="125636"/>
                  </a:lnTo>
                  <a:lnTo>
                    <a:pt x="105736" y="95805"/>
                  </a:lnTo>
                  <a:lnTo>
                    <a:pt x="109458" y="92542"/>
                  </a:lnTo>
                  <a:lnTo>
                    <a:pt x="113109" y="93876"/>
                  </a:lnTo>
                  <a:lnTo>
                    <a:pt x="120285" y="104717"/>
                  </a:lnTo>
                  <a:lnTo>
                    <a:pt x="127373" y="121234"/>
                  </a:lnTo>
                  <a:lnTo>
                    <a:pt x="140662" y="134034"/>
                  </a:lnTo>
                  <a:lnTo>
                    <a:pt x="154758" y="143622"/>
                  </a:lnTo>
                  <a:lnTo>
                    <a:pt x="166034" y="159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83561" y="4021454"/>
              <a:ext cx="112523" cy="168889"/>
            </a:xfrm>
            <a:custGeom>
              <a:avLst/>
              <a:gdLst/>
              <a:ahLst/>
              <a:cxnLst/>
              <a:rect l="0" t="0" r="0" b="0"/>
              <a:pathLst>
                <a:path w="112523" h="168889">
                  <a:moveTo>
                    <a:pt x="17765" y="10960"/>
                  </a:moveTo>
                  <a:lnTo>
                    <a:pt x="12176" y="27728"/>
                  </a:lnTo>
                  <a:lnTo>
                    <a:pt x="15448" y="81646"/>
                  </a:lnTo>
                  <a:lnTo>
                    <a:pt x="20427" y="142383"/>
                  </a:lnTo>
                  <a:lnTo>
                    <a:pt x="23049" y="154727"/>
                  </a:lnTo>
                  <a:lnTo>
                    <a:pt x="22458" y="160617"/>
                  </a:lnTo>
                  <a:lnTo>
                    <a:pt x="19724" y="162204"/>
                  </a:lnTo>
                  <a:lnTo>
                    <a:pt x="15561" y="160922"/>
                  </a:lnTo>
                  <a:lnTo>
                    <a:pt x="7817" y="147020"/>
                  </a:lnTo>
                  <a:lnTo>
                    <a:pt x="0" y="112885"/>
                  </a:lnTo>
                  <a:lnTo>
                    <a:pt x="803" y="73135"/>
                  </a:lnTo>
                  <a:lnTo>
                    <a:pt x="6717" y="47952"/>
                  </a:lnTo>
                  <a:lnTo>
                    <a:pt x="23201" y="20621"/>
                  </a:lnTo>
                  <a:lnTo>
                    <a:pt x="36168" y="5115"/>
                  </a:lnTo>
                  <a:lnTo>
                    <a:pt x="44072" y="1215"/>
                  </a:lnTo>
                  <a:lnTo>
                    <a:pt x="62212" y="0"/>
                  </a:lnTo>
                  <a:lnTo>
                    <a:pt x="78853" y="6479"/>
                  </a:lnTo>
                  <a:lnTo>
                    <a:pt x="86567" y="11482"/>
                  </a:lnTo>
                  <a:lnTo>
                    <a:pt x="98257" y="26400"/>
                  </a:lnTo>
                  <a:lnTo>
                    <a:pt x="106182" y="45898"/>
                  </a:lnTo>
                  <a:lnTo>
                    <a:pt x="111270" y="96544"/>
                  </a:lnTo>
                  <a:lnTo>
                    <a:pt x="112151" y="134584"/>
                  </a:lnTo>
                  <a:lnTo>
                    <a:pt x="112522" y="168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72239" y="4003756"/>
              <a:ext cx="144943" cy="193768"/>
            </a:xfrm>
            <a:custGeom>
              <a:avLst/>
              <a:gdLst/>
              <a:ahLst/>
              <a:cxnLst/>
              <a:rect l="0" t="0" r="0" b="0"/>
              <a:pathLst>
                <a:path w="144943" h="193768">
                  <a:moveTo>
                    <a:pt x="113356" y="18130"/>
                  </a:moveTo>
                  <a:lnTo>
                    <a:pt x="102178" y="6951"/>
                  </a:lnTo>
                  <a:lnTo>
                    <a:pt x="84212" y="1463"/>
                  </a:lnTo>
                  <a:lnTo>
                    <a:pt x="72870" y="0"/>
                  </a:lnTo>
                  <a:lnTo>
                    <a:pt x="50908" y="4613"/>
                  </a:lnTo>
                  <a:lnTo>
                    <a:pt x="40139" y="9118"/>
                  </a:lnTo>
                  <a:lnTo>
                    <a:pt x="25054" y="23483"/>
                  </a:lnTo>
                  <a:lnTo>
                    <a:pt x="5837" y="61301"/>
                  </a:lnTo>
                  <a:lnTo>
                    <a:pt x="0" y="97732"/>
                  </a:lnTo>
                  <a:lnTo>
                    <a:pt x="6434" y="143558"/>
                  </a:lnTo>
                  <a:lnTo>
                    <a:pt x="12414" y="165123"/>
                  </a:lnTo>
                  <a:lnTo>
                    <a:pt x="17985" y="173447"/>
                  </a:lnTo>
                  <a:lnTo>
                    <a:pt x="33535" y="185816"/>
                  </a:lnTo>
                  <a:lnTo>
                    <a:pt x="67609" y="193767"/>
                  </a:lnTo>
                  <a:lnTo>
                    <a:pt x="120287" y="188340"/>
                  </a:lnTo>
                  <a:lnTo>
                    <a:pt x="144942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710731" y="4004325"/>
              <a:ext cx="174907" cy="178763"/>
            </a:xfrm>
            <a:custGeom>
              <a:avLst/>
              <a:gdLst/>
              <a:ahLst/>
              <a:cxnLst/>
              <a:rect l="0" t="0" r="0" b="0"/>
              <a:pathLst>
                <a:path w="174907" h="178763">
                  <a:moveTo>
                    <a:pt x="16979" y="70203"/>
                  </a:moveTo>
                  <a:lnTo>
                    <a:pt x="54457" y="78537"/>
                  </a:lnTo>
                  <a:lnTo>
                    <a:pt x="89305" y="76962"/>
                  </a:lnTo>
                  <a:lnTo>
                    <a:pt x="109955" y="70867"/>
                  </a:lnTo>
                  <a:lnTo>
                    <a:pt x="126932" y="60360"/>
                  </a:lnTo>
                  <a:lnTo>
                    <a:pt x="132394" y="51942"/>
                  </a:lnTo>
                  <a:lnTo>
                    <a:pt x="138464" y="30112"/>
                  </a:lnTo>
                  <a:lnTo>
                    <a:pt x="136574" y="21249"/>
                  </a:lnTo>
                  <a:lnTo>
                    <a:pt x="131804" y="14170"/>
                  </a:lnTo>
                  <a:lnTo>
                    <a:pt x="125114" y="8282"/>
                  </a:lnTo>
                  <a:lnTo>
                    <a:pt x="105203" y="1738"/>
                  </a:lnTo>
                  <a:lnTo>
                    <a:pt x="81926" y="0"/>
                  </a:lnTo>
                  <a:lnTo>
                    <a:pt x="59882" y="3127"/>
                  </a:lnTo>
                  <a:lnTo>
                    <a:pt x="41506" y="14656"/>
                  </a:lnTo>
                  <a:lnTo>
                    <a:pt x="10645" y="45063"/>
                  </a:lnTo>
                  <a:lnTo>
                    <a:pt x="2466" y="65659"/>
                  </a:lnTo>
                  <a:lnTo>
                    <a:pt x="0" y="89241"/>
                  </a:lnTo>
                  <a:lnTo>
                    <a:pt x="2804" y="111420"/>
                  </a:lnTo>
                  <a:lnTo>
                    <a:pt x="11069" y="129856"/>
                  </a:lnTo>
                  <a:lnTo>
                    <a:pt x="23710" y="145848"/>
                  </a:lnTo>
                  <a:lnTo>
                    <a:pt x="50559" y="166836"/>
                  </a:lnTo>
                  <a:lnTo>
                    <a:pt x="70507" y="176712"/>
                  </a:lnTo>
                  <a:lnTo>
                    <a:pt x="94192" y="178762"/>
                  </a:lnTo>
                  <a:lnTo>
                    <a:pt x="119146" y="174604"/>
                  </a:lnTo>
                  <a:lnTo>
                    <a:pt x="174906" y="154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948808" y="3737616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7876"/>
                  </a:lnTo>
                  <a:lnTo>
                    <a:pt x="0" y="210555"/>
                  </a:lnTo>
                  <a:lnTo>
                    <a:pt x="0" y="263208"/>
                  </a:lnTo>
                  <a:lnTo>
                    <a:pt x="0" y="315854"/>
                  </a:lnTo>
                  <a:lnTo>
                    <a:pt x="0" y="368497"/>
                  </a:lnTo>
                  <a:lnTo>
                    <a:pt x="0" y="42114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47606" y="326383"/>
            <a:ext cx="1189721" cy="652768"/>
            <a:chOff x="1147606" y="326383"/>
            <a:chExt cx="1189721" cy="652768"/>
          </a:xfrm>
        </p:grpSpPr>
        <p:sp>
          <p:nvSpPr>
            <p:cNvPr id="2" name="Freeform 1"/>
            <p:cNvSpPr/>
            <p:nvPr/>
          </p:nvSpPr>
          <p:spPr>
            <a:xfrm>
              <a:off x="1147606" y="81069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4884" y="16788"/>
                  </a:lnTo>
                  <a:lnTo>
                    <a:pt x="106312" y="20214"/>
                  </a:lnTo>
                  <a:lnTo>
                    <a:pt x="49336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52974" y="336911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6066" y="33622"/>
                  </a:lnTo>
                  <a:lnTo>
                    <a:pt x="4664" y="82204"/>
                  </a:lnTo>
                  <a:lnTo>
                    <a:pt x="9370" y="142710"/>
                  </a:lnTo>
                  <a:lnTo>
                    <a:pt x="10185" y="201772"/>
                  </a:lnTo>
                  <a:lnTo>
                    <a:pt x="10426" y="263726"/>
                  </a:lnTo>
                  <a:lnTo>
                    <a:pt x="10498" y="326536"/>
                  </a:lnTo>
                  <a:lnTo>
                    <a:pt x="16109" y="384011"/>
                  </a:lnTo>
                  <a:lnTo>
                    <a:pt x="20079" y="447428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86837" y="326383"/>
              <a:ext cx="18863" cy="526426"/>
            </a:xfrm>
            <a:custGeom>
              <a:avLst/>
              <a:gdLst/>
              <a:ahLst/>
              <a:cxnLst/>
              <a:rect l="0" t="0" r="0" b="0"/>
              <a:pathLst>
                <a:path w="18863" h="526426">
                  <a:moveTo>
                    <a:pt x="8334" y="0"/>
                  </a:moveTo>
                  <a:lnTo>
                    <a:pt x="5214" y="48931"/>
                  </a:lnTo>
                  <a:lnTo>
                    <a:pt x="0" y="96776"/>
                  </a:lnTo>
                  <a:lnTo>
                    <a:pt x="1575" y="147997"/>
                  </a:lnTo>
                  <a:lnTo>
                    <a:pt x="6331" y="203338"/>
                  </a:lnTo>
                  <a:lnTo>
                    <a:pt x="7740" y="264189"/>
                  </a:lnTo>
                  <a:lnTo>
                    <a:pt x="8070" y="306930"/>
                  </a:lnTo>
                  <a:lnTo>
                    <a:pt x="8217" y="353222"/>
                  </a:lnTo>
                  <a:lnTo>
                    <a:pt x="8299" y="414144"/>
                  </a:lnTo>
                  <a:lnTo>
                    <a:pt x="9497" y="477556"/>
                  </a:lnTo>
                  <a:lnTo>
                    <a:pt x="18862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9685" y="357968"/>
              <a:ext cx="263373" cy="308519"/>
            </a:xfrm>
            <a:custGeom>
              <a:avLst/>
              <a:gdLst/>
              <a:ahLst/>
              <a:cxnLst/>
              <a:rect l="0" t="0" r="0" b="0"/>
              <a:pathLst>
                <a:path w="263373" h="308519">
                  <a:moveTo>
                    <a:pt x="263372" y="221099"/>
                  </a:moveTo>
                  <a:lnTo>
                    <a:pt x="229750" y="223439"/>
                  </a:lnTo>
                  <a:lnTo>
                    <a:pt x="178048" y="244004"/>
                  </a:lnTo>
                  <a:lnTo>
                    <a:pt x="117215" y="270259"/>
                  </a:lnTo>
                  <a:lnTo>
                    <a:pt x="63494" y="296694"/>
                  </a:lnTo>
                  <a:lnTo>
                    <a:pt x="31793" y="308358"/>
                  </a:lnTo>
                  <a:lnTo>
                    <a:pt x="22418" y="308518"/>
                  </a:lnTo>
                  <a:lnTo>
                    <a:pt x="5763" y="302456"/>
                  </a:lnTo>
                  <a:lnTo>
                    <a:pt x="1555" y="296394"/>
                  </a:lnTo>
                  <a:lnTo>
                    <a:pt x="0" y="280300"/>
                  </a:lnTo>
                  <a:lnTo>
                    <a:pt x="23044" y="219652"/>
                  </a:lnTo>
                  <a:lnTo>
                    <a:pt x="49316" y="157954"/>
                  </a:lnTo>
                  <a:lnTo>
                    <a:pt x="75754" y="96378"/>
                  </a:lnTo>
                  <a:lnTo>
                    <a:pt x="94703" y="42328"/>
                  </a:lnTo>
                  <a:lnTo>
                    <a:pt x="1054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2932" y="884393"/>
              <a:ext cx="884395" cy="94758"/>
            </a:xfrm>
            <a:custGeom>
              <a:avLst/>
              <a:gdLst/>
              <a:ahLst/>
              <a:cxnLst/>
              <a:rect l="0" t="0" r="0" b="0"/>
              <a:pathLst>
                <a:path w="884395" h="94758">
                  <a:moveTo>
                    <a:pt x="884394" y="0"/>
                  </a:moveTo>
                  <a:lnTo>
                    <a:pt x="835463" y="8334"/>
                  </a:lnTo>
                  <a:lnTo>
                    <a:pt x="776333" y="10095"/>
                  </a:lnTo>
                  <a:lnTo>
                    <a:pt x="719592" y="17679"/>
                  </a:lnTo>
                  <a:lnTo>
                    <a:pt x="657085" y="20390"/>
                  </a:lnTo>
                  <a:lnTo>
                    <a:pt x="598284" y="23979"/>
                  </a:lnTo>
                  <a:lnTo>
                    <a:pt x="542647" y="29332"/>
                  </a:lnTo>
                  <a:lnTo>
                    <a:pt x="487516" y="36730"/>
                  </a:lnTo>
                  <a:lnTo>
                    <a:pt x="426019" y="42220"/>
                  </a:lnTo>
                  <a:lnTo>
                    <a:pt x="373713" y="50205"/>
                  </a:lnTo>
                  <a:lnTo>
                    <a:pt x="315451" y="58809"/>
                  </a:lnTo>
                  <a:lnTo>
                    <a:pt x="262963" y="63049"/>
                  </a:lnTo>
                  <a:lnTo>
                    <a:pt x="206362" y="71249"/>
                  </a:lnTo>
                  <a:lnTo>
                    <a:pt x="145138" y="73216"/>
                  </a:lnTo>
                  <a:lnTo>
                    <a:pt x="96556" y="79146"/>
                  </a:lnTo>
                  <a:lnTo>
                    <a:pt x="38484" y="8439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546268" y="652766"/>
            <a:ext cx="1212199" cy="796068"/>
            <a:chOff x="1546268" y="652766"/>
            <a:chExt cx="1212199" cy="796068"/>
          </a:xfrm>
        </p:grpSpPr>
        <p:sp>
          <p:nvSpPr>
            <p:cNvPr id="8" name="Freeform 7"/>
            <p:cNvSpPr/>
            <p:nvPr/>
          </p:nvSpPr>
          <p:spPr>
            <a:xfrm>
              <a:off x="1546268" y="1114895"/>
              <a:ext cx="285691" cy="333939"/>
            </a:xfrm>
            <a:custGeom>
              <a:avLst/>
              <a:gdLst/>
              <a:ahLst/>
              <a:cxnLst/>
              <a:rect l="0" t="0" r="0" b="0"/>
              <a:pathLst>
                <a:path w="285691" h="333939">
                  <a:moveTo>
                    <a:pt x="75120" y="43239"/>
                  </a:moveTo>
                  <a:lnTo>
                    <a:pt x="59479" y="61220"/>
                  </a:lnTo>
                  <a:lnTo>
                    <a:pt x="34687" y="101802"/>
                  </a:lnTo>
                  <a:lnTo>
                    <a:pt x="31787" y="103338"/>
                  </a:lnTo>
                  <a:lnTo>
                    <a:pt x="31024" y="100853"/>
                  </a:lnTo>
                  <a:lnTo>
                    <a:pt x="38204" y="71647"/>
                  </a:lnTo>
                  <a:lnTo>
                    <a:pt x="53133" y="47887"/>
                  </a:lnTo>
                  <a:lnTo>
                    <a:pt x="89108" y="11804"/>
                  </a:lnTo>
                  <a:lnTo>
                    <a:pt x="98483" y="4735"/>
                  </a:lnTo>
                  <a:lnTo>
                    <a:pt x="121379" y="0"/>
                  </a:lnTo>
                  <a:lnTo>
                    <a:pt x="134035" y="375"/>
                  </a:lnTo>
                  <a:lnTo>
                    <a:pt x="143643" y="4135"/>
                  </a:lnTo>
                  <a:lnTo>
                    <a:pt x="157437" y="17671"/>
                  </a:lnTo>
                  <a:lnTo>
                    <a:pt x="183439" y="75353"/>
                  </a:lnTo>
                  <a:lnTo>
                    <a:pt x="195519" y="131514"/>
                  </a:lnTo>
                  <a:lnTo>
                    <a:pt x="189066" y="181949"/>
                  </a:lnTo>
                  <a:lnTo>
                    <a:pt x="176527" y="236625"/>
                  </a:lnTo>
                  <a:lnTo>
                    <a:pt x="155079" y="272894"/>
                  </a:lnTo>
                  <a:lnTo>
                    <a:pt x="101392" y="323210"/>
                  </a:lnTo>
                  <a:lnTo>
                    <a:pt x="77048" y="331447"/>
                  </a:lnTo>
                  <a:lnTo>
                    <a:pt x="49071" y="333938"/>
                  </a:lnTo>
                  <a:lnTo>
                    <a:pt x="24938" y="331146"/>
                  </a:lnTo>
                  <a:lnTo>
                    <a:pt x="15929" y="326424"/>
                  </a:lnTo>
                  <a:lnTo>
                    <a:pt x="2800" y="311819"/>
                  </a:lnTo>
                  <a:lnTo>
                    <a:pt x="0" y="303011"/>
                  </a:lnTo>
                  <a:lnTo>
                    <a:pt x="10" y="283866"/>
                  </a:lnTo>
                  <a:lnTo>
                    <a:pt x="7033" y="266778"/>
                  </a:lnTo>
                  <a:lnTo>
                    <a:pt x="30605" y="236744"/>
                  </a:lnTo>
                  <a:lnTo>
                    <a:pt x="50267" y="228677"/>
                  </a:lnTo>
                  <a:lnTo>
                    <a:pt x="106606" y="223498"/>
                  </a:lnTo>
                  <a:lnTo>
                    <a:pt x="159588" y="229711"/>
                  </a:lnTo>
                  <a:lnTo>
                    <a:pt x="217714" y="235271"/>
                  </a:lnTo>
                  <a:lnTo>
                    <a:pt x="241440" y="238551"/>
                  </a:lnTo>
                  <a:lnTo>
                    <a:pt x="285690" y="232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5971" y="1084435"/>
              <a:ext cx="225882" cy="269604"/>
            </a:xfrm>
            <a:custGeom>
              <a:avLst/>
              <a:gdLst/>
              <a:ahLst/>
              <a:cxnLst/>
              <a:rect l="0" t="0" r="0" b="0"/>
              <a:pathLst>
                <a:path w="225882" h="269604">
                  <a:moveTo>
                    <a:pt x="176557" y="0"/>
                  </a:moveTo>
                  <a:lnTo>
                    <a:pt x="139079" y="8333"/>
                  </a:lnTo>
                  <a:lnTo>
                    <a:pt x="87656" y="15684"/>
                  </a:lnTo>
                  <a:lnTo>
                    <a:pt x="33608" y="21165"/>
                  </a:lnTo>
                  <a:lnTo>
                    <a:pt x="10079" y="26174"/>
                  </a:lnTo>
                  <a:lnTo>
                    <a:pt x="3570" y="31487"/>
                  </a:lnTo>
                  <a:lnTo>
                    <a:pt x="401" y="38539"/>
                  </a:lnTo>
                  <a:lnTo>
                    <a:pt x="0" y="56903"/>
                  </a:lnTo>
                  <a:lnTo>
                    <a:pt x="6803" y="120346"/>
                  </a:lnTo>
                  <a:lnTo>
                    <a:pt x="13306" y="156151"/>
                  </a:lnTo>
                  <a:lnTo>
                    <a:pt x="17420" y="160252"/>
                  </a:lnTo>
                  <a:lnTo>
                    <a:pt x="22503" y="159477"/>
                  </a:lnTo>
                  <a:lnTo>
                    <a:pt x="77272" y="114293"/>
                  </a:lnTo>
                  <a:lnTo>
                    <a:pt x="100065" y="109288"/>
                  </a:lnTo>
                  <a:lnTo>
                    <a:pt x="133616" y="112060"/>
                  </a:lnTo>
                  <a:lnTo>
                    <a:pt x="186977" y="138225"/>
                  </a:lnTo>
                  <a:lnTo>
                    <a:pt x="205754" y="152680"/>
                  </a:lnTo>
                  <a:lnTo>
                    <a:pt x="218000" y="170803"/>
                  </a:lnTo>
                  <a:lnTo>
                    <a:pt x="225881" y="206326"/>
                  </a:lnTo>
                  <a:lnTo>
                    <a:pt x="221486" y="226621"/>
                  </a:lnTo>
                  <a:lnTo>
                    <a:pt x="210563" y="243440"/>
                  </a:lnTo>
                  <a:lnTo>
                    <a:pt x="194011" y="258714"/>
                  </a:lnTo>
                  <a:lnTo>
                    <a:pt x="171836" y="267062"/>
                  </a:lnTo>
                  <a:lnTo>
                    <a:pt x="147552" y="269603"/>
                  </a:lnTo>
                  <a:lnTo>
                    <a:pt x="84367" y="256692"/>
                  </a:lnTo>
                  <a:lnTo>
                    <a:pt x="6074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6961" y="652766"/>
              <a:ext cx="9879" cy="631711"/>
            </a:xfrm>
            <a:custGeom>
              <a:avLst/>
              <a:gdLst/>
              <a:ahLst/>
              <a:cxnLst/>
              <a:rect l="0" t="0" r="0" b="0"/>
              <a:pathLst>
                <a:path w="9879" h="631711">
                  <a:moveTo>
                    <a:pt x="9878" y="0"/>
                  </a:moveTo>
                  <a:lnTo>
                    <a:pt x="6758" y="42692"/>
                  </a:lnTo>
                  <a:lnTo>
                    <a:pt x="813" y="101110"/>
                  </a:lnTo>
                  <a:lnTo>
                    <a:pt x="0" y="142814"/>
                  </a:lnTo>
                  <a:lnTo>
                    <a:pt x="808" y="188645"/>
                  </a:lnTo>
                  <a:lnTo>
                    <a:pt x="5067" y="236311"/>
                  </a:lnTo>
                  <a:lnTo>
                    <a:pt x="7740" y="284792"/>
                  </a:lnTo>
                  <a:lnTo>
                    <a:pt x="8928" y="333635"/>
                  </a:lnTo>
                  <a:lnTo>
                    <a:pt x="9456" y="382639"/>
                  </a:lnTo>
                  <a:lnTo>
                    <a:pt x="9690" y="428595"/>
                  </a:lnTo>
                  <a:lnTo>
                    <a:pt x="9822" y="490809"/>
                  </a:lnTo>
                  <a:lnTo>
                    <a:pt x="9862" y="543169"/>
                  </a:lnTo>
                  <a:lnTo>
                    <a:pt x="9875" y="602782"/>
                  </a:lnTo>
                  <a:lnTo>
                    <a:pt x="9878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0569" y="758051"/>
              <a:ext cx="197898" cy="484312"/>
            </a:xfrm>
            <a:custGeom>
              <a:avLst/>
              <a:gdLst/>
              <a:ahLst/>
              <a:cxnLst/>
              <a:rect l="0" t="0" r="0" b="0"/>
              <a:pathLst>
                <a:path w="197898" h="484312">
                  <a:moveTo>
                    <a:pt x="187368" y="0"/>
                  </a:moveTo>
                  <a:lnTo>
                    <a:pt x="177793" y="24047"/>
                  </a:lnTo>
                  <a:lnTo>
                    <a:pt x="142704" y="82003"/>
                  </a:lnTo>
                  <a:lnTo>
                    <a:pt x="89003" y="141463"/>
                  </a:lnTo>
                  <a:lnTo>
                    <a:pt x="45810" y="192040"/>
                  </a:lnTo>
                  <a:lnTo>
                    <a:pt x="2827" y="227988"/>
                  </a:lnTo>
                  <a:lnTo>
                    <a:pt x="0" y="235050"/>
                  </a:lnTo>
                  <a:lnTo>
                    <a:pt x="455" y="242098"/>
                  </a:lnTo>
                  <a:lnTo>
                    <a:pt x="7200" y="256168"/>
                  </a:lnTo>
                  <a:lnTo>
                    <a:pt x="63334" y="317934"/>
                  </a:lnTo>
                  <a:lnTo>
                    <a:pt x="124400" y="379209"/>
                  </a:lnTo>
                  <a:lnTo>
                    <a:pt x="165414" y="436906"/>
                  </a:lnTo>
                  <a:lnTo>
                    <a:pt x="197897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158549" y="235975"/>
            <a:ext cx="1021265" cy="1129973"/>
            <a:chOff x="3158549" y="235975"/>
            <a:chExt cx="1021265" cy="1129973"/>
          </a:xfrm>
        </p:grpSpPr>
        <p:sp>
          <p:nvSpPr>
            <p:cNvPr id="13" name="Freeform 12"/>
            <p:cNvSpPr/>
            <p:nvPr/>
          </p:nvSpPr>
          <p:spPr>
            <a:xfrm>
              <a:off x="3169077" y="81069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8549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9077" y="926507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9327" y="235975"/>
              <a:ext cx="246911" cy="475018"/>
            </a:xfrm>
            <a:custGeom>
              <a:avLst/>
              <a:gdLst/>
              <a:ahLst/>
              <a:cxnLst/>
              <a:rect l="0" t="0" r="0" b="0"/>
              <a:pathLst>
                <a:path w="246911" h="475018">
                  <a:moveTo>
                    <a:pt x="216745" y="143050"/>
                  </a:moveTo>
                  <a:lnTo>
                    <a:pt x="180829" y="196925"/>
                  </a:lnTo>
                  <a:lnTo>
                    <a:pt x="140634" y="260142"/>
                  </a:lnTo>
                  <a:lnTo>
                    <a:pt x="113497" y="320586"/>
                  </a:lnTo>
                  <a:lnTo>
                    <a:pt x="95008" y="372268"/>
                  </a:lnTo>
                  <a:lnTo>
                    <a:pt x="87381" y="399733"/>
                  </a:lnTo>
                  <a:lnTo>
                    <a:pt x="89450" y="424418"/>
                  </a:lnTo>
                  <a:lnTo>
                    <a:pt x="98168" y="445917"/>
                  </a:lnTo>
                  <a:lnTo>
                    <a:pt x="109842" y="463271"/>
                  </a:lnTo>
                  <a:lnTo>
                    <a:pt x="118570" y="468835"/>
                  </a:lnTo>
                  <a:lnTo>
                    <a:pt x="140746" y="475017"/>
                  </a:lnTo>
                  <a:lnTo>
                    <a:pt x="173950" y="472908"/>
                  </a:lnTo>
                  <a:lnTo>
                    <a:pt x="206015" y="459285"/>
                  </a:lnTo>
                  <a:lnTo>
                    <a:pt x="232153" y="440430"/>
                  </a:lnTo>
                  <a:lnTo>
                    <a:pt x="241141" y="420669"/>
                  </a:lnTo>
                  <a:lnTo>
                    <a:pt x="246910" y="369854"/>
                  </a:lnTo>
                  <a:lnTo>
                    <a:pt x="241460" y="345628"/>
                  </a:lnTo>
                  <a:lnTo>
                    <a:pt x="218898" y="301479"/>
                  </a:lnTo>
                  <a:lnTo>
                    <a:pt x="183505" y="267368"/>
                  </a:lnTo>
                  <a:lnTo>
                    <a:pt x="142719" y="241220"/>
                  </a:lnTo>
                  <a:lnTo>
                    <a:pt x="79846" y="205597"/>
                  </a:lnTo>
                  <a:lnTo>
                    <a:pt x="19821" y="164053"/>
                  </a:lnTo>
                  <a:lnTo>
                    <a:pt x="11763" y="157052"/>
                  </a:lnTo>
                  <a:lnTo>
                    <a:pt x="2810" y="136795"/>
                  </a:lnTo>
                  <a:lnTo>
                    <a:pt x="0" y="113364"/>
                  </a:lnTo>
                  <a:lnTo>
                    <a:pt x="2651" y="91252"/>
                  </a:lnTo>
                  <a:lnTo>
                    <a:pt x="16309" y="59073"/>
                  </a:lnTo>
                  <a:lnTo>
                    <a:pt x="40763" y="32900"/>
                  </a:lnTo>
                  <a:lnTo>
                    <a:pt x="75825" y="10328"/>
                  </a:lnTo>
                  <a:lnTo>
                    <a:pt x="115850" y="0"/>
                  </a:lnTo>
                  <a:lnTo>
                    <a:pt x="151755" y="2529"/>
                  </a:lnTo>
                  <a:lnTo>
                    <a:pt x="195329" y="22270"/>
                  </a:lnTo>
                  <a:lnTo>
                    <a:pt x="216586" y="35168"/>
                  </a:lnTo>
                  <a:lnTo>
                    <a:pt x="231492" y="51819"/>
                  </a:lnTo>
                  <a:lnTo>
                    <a:pt x="240847" y="72087"/>
                  </a:lnTo>
                  <a:lnTo>
                    <a:pt x="245004" y="96693"/>
                  </a:lnTo>
                  <a:lnTo>
                    <a:pt x="240613" y="116988"/>
                  </a:lnTo>
                  <a:lnTo>
                    <a:pt x="216745" y="164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800165"/>
              <a:ext cx="631711" cy="27124"/>
            </a:xfrm>
            <a:custGeom>
              <a:avLst/>
              <a:gdLst/>
              <a:ahLst/>
              <a:cxnLst/>
              <a:rect l="0" t="0" r="0" b="0"/>
              <a:pathLst>
                <a:path w="631711" h="27124">
                  <a:moveTo>
                    <a:pt x="631710" y="21057"/>
                  </a:moveTo>
                  <a:lnTo>
                    <a:pt x="595749" y="27123"/>
                  </a:lnTo>
                  <a:lnTo>
                    <a:pt x="545406" y="23375"/>
                  </a:lnTo>
                  <a:lnTo>
                    <a:pt x="482168" y="21515"/>
                  </a:lnTo>
                  <a:lnTo>
                    <a:pt x="431034" y="21193"/>
                  </a:lnTo>
                  <a:lnTo>
                    <a:pt x="375719" y="21098"/>
                  </a:lnTo>
                  <a:lnTo>
                    <a:pt x="317995" y="21069"/>
                  </a:lnTo>
                  <a:lnTo>
                    <a:pt x="257266" y="15470"/>
                  </a:lnTo>
                  <a:lnTo>
                    <a:pt x="194665" y="11505"/>
                  </a:lnTo>
                  <a:lnTo>
                    <a:pt x="144506" y="10818"/>
                  </a:lnTo>
                  <a:lnTo>
                    <a:pt x="85043" y="10586"/>
                  </a:lnTo>
                  <a:lnTo>
                    <a:pt x="24891" y="3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0441" y="958093"/>
              <a:ext cx="26648" cy="347441"/>
            </a:xfrm>
            <a:custGeom>
              <a:avLst/>
              <a:gdLst/>
              <a:ahLst/>
              <a:cxnLst/>
              <a:rect l="0" t="0" r="0" b="0"/>
              <a:pathLst>
                <a:path w="26648" h="347441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16252" y="195624"/>
                  </a:lnTo>
                  <a:lnTo>
                    <a:pt x="24247" y="252505"/>
                  </a:lnTo>
                  <a:lnTo>
                    <a:pt x="26173" y="308800"/>
                  </a:lnTo>
                  <a:lnTo>
                    <a:pt x="2664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5859" y="949913"/>
              <a:ext cx="276570" cy="416035"/>
            </a:xfrm>
            <a:custGeom>
              <a:avLst/>
              <a:gdLst/>
              <a:ahLst/>
              <a:cxnLst/>
              <a:rect l="0" t="0" r="0" b="0"/>
              <a:pathLst>
                <a:path w="276570" h="416035">
                  <a:moveTo>
                    <a:pt x="186027" y="8180"/>
                  </a:moveTo>
                  <a:lnTo>
                    <a:pt x="169259" y="13769"/>
                  </a:lnTo>
                  <a:lnTo>
                    <a:pt x="151668" y="13393"/>
                  </a:lnTo>
                  <a:lnTo>
                    <a:pt x="93028" y="1631"/>
                  </a:lnTo>
                  <a:lnTo>
                    <a:pt x="53316" y="0"/>
                  </a:lnTo>
                  <a:lnTo>
                    <a:pt x="29948" y="3765"/>
                  </a:lnTo>
                  <a:lnTo>
                    <a:pt x="21143" y="8746"/>
                  </a:lnTo>
                  <a:lnTo>
                    <a:pt x="8240" y="23639"/>
                  </a:lnTo>
                  <a:lnTo>
                    <a:pt x="1725" y="45076"/>
                  </a:lnTo>
                  <a:lnTo>
                    <a:pt x="0" y="69032"/>
                  </a:lnTo>
                  <a:lnTo>
                    <a:pt x="5884" y="129277"/>
                  </a:lnTo>
                  <a:lnTo>
                    <a:pt x="12288" y="164553"/>
                  </a:lnTo>
                  <a:lnTo>
                    <a:pt x="17558" y="169751"/>
                  </a:lnTo>
                  <a:lnTo>
                    <a:pt x="24582" y="170876"/>
                  </a:lnTo>
                  <a:lnTo>
                    <a:pt x="84477" y="158193"/>
                  </a:lnTo>
                  <a:lnTo>
                    <a:pt x="109308" y="159080"/>
                  </a:lnTo>
                  <a:lnTo>
                    <a:pt x="153845" y="178714"/>
                  </a:lnTo>
                  <a:lnTo>
                    <a:pt x="214441" y="218932"/>
                  </a:lnTo>
                  <a:lnTo>
                    <a:pt x="266559" y="276958"/>
                  </a:lnTo>
                  <a:lnTo>
                    <a:pt x="274462" y="298043"/>
                  </a:lnTo>
                  <a:lnTo>
                    <a:pt x="276569" y="310216"/>
                  </a:lnTo>
                  <a:lnTo>
                    <a:pt x="272671" y="333101"/>
                  </a:lnTo>
                  <a:lnTo>
                    <a:pt x="261970" y="353801"/>
                  </a:lnTo>
                  <a:lnTo>
                    <a:pt x="235045" y="378608"/>
                  </a:lnTo>
                  <a:lnTo>
                    <a:pt x="176638" y="409485"/>
                  </a:lnTo>
                  <a:lnTo>
                    <a:pt x="138661" y="416034"/>
                  </a:lnTo>
                  <a:lnTo>
                    <a:pt x="85077" y="409841"/>
                  </a:lnTo>
                  <a:lnTo>
                    <a:pt x="38628" y="397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59855" y="431668"/>
            <a:ext cx="2873431" cy="696703"/>
            <a:chOff x="5359855" y="431668"/>
            <a:chExt cx="2873431" cy="696703"/>
          </a:xfrm>
        </p:grpSpPr>
        <p:sp>
          <p:nvSpPr>
            <p:cNvPr id="21" name="Freeform 20"/>
            <p:cNvSpPr/>
            <p:nvPr/>
          </p:nvSpPr>
          <p:spPr>
            <a:xfrm>
              <a:off x="5359855" y="507698"/>
              <a:ext cx="479200" cy="407614"/>
            </a:xfrm>
            <a:custGeom>
              <a:avLst/>
              <a:gdLst/>
              <a:ahLst/>
              <a:cxnLst/>
              <a:rect l="0" t="0" r="0" b="0"/>
              <a:pathLst>
                <a:path w="479200" h="407614">
                  <a:moveTo>
                    <a:pt x="272891" y="29255"/>
                  </a:moveTo>
                  <a:lnTo>
                    <a:pt x="254910" y="13614"/>
                  </a:lnTo>
                  <a:lnTo>
                    <a:pt x="237993" y="5536"/>
                  </a:lnTo>
                  <a:lnTo>
                    <a:pt x="203149" y="0"/>
                  </a:lnTo>
                  <a:lnTo>
                    <a:pt x="157859" y="6535"/>
                  </a:lnTo>
                  <a:lnTo>
                    <a:pt x="126893" y="16934"/>
                  </a:lnTo>
                  <a:lnTo>
                    <a:pt x="71894" y="56620"/>
                  </a:lnTo>
                  <a:lnTo>
                    <a:pt x="25670" y="118285"/>
                  </a:lnTo>
                  <a:lnTo>
                    <a:pt x="8828" y="159489"/>
                  </a:lnTo>
                  <a:lnTo>
                    <a:pt x="2018" y="206923"/>
                  </a:lnTo>
                  <a:lnTo>
                    <a:pt x="0" y="258022"/>
                  </a:lnTo>
                  <a:lnTo>
                    <a:pt x="10580" y="304618"/>
                  </a:lnTo>
                  <a:lnTo>
                    <a:pt x="41845" y="364994"/>
                  </a:lnTo>
                  <a:lnTo>
                    <a:pt x="56730" y="384363"/>
                  </a:lnTo>
                  <a:lnTo>
                    <a:pt x="75044" y="396871"/>
                  </a:lnTo>
                  <a:lnTo>
                    <a:pt x="110674" y="404900"/>
                  </a:lnTo>
                  <a:lnTo>
                    <a:pt x="165805" y="407613"/>
                  </a:lnTo>
                  <a:lnTo>
                    <a:pt x="225569" y="405029"/>
                  </a:lnTo>
                  <a:lnTo>
                    <a:pt x="283040" y="393601"/>
                  </a:lnTo>
                  <a:lnTo>
                    <a:pt x="316712" y="377935"/>
                  </a:lnTo>
                  <a:lnTo>
                    <a:pt x="379325" y="333358"/>
                  </a:lnTo>
                  <a:lnTo>
                    <a:pt x="423376" y="297815"/>
                  </a:lnTo>
                  <a:lnTo>
                    <a:pt x="461886" y="238218"/>
                  </a:lnTo>
                  <a:lnTo>
                    <a:pt x="473872" y="209865"/>
                  </a:lnTo>
                  <a:lnTo>
                    <a:pt x="479199" y="177766"/>
                  </a:lnTo>
                  <a:lnTo>
                    <a:pt x="475327" y="147123"/>
                  </a:lnTo>
                  <a:lnTo>
                    <a:pt x="453778" y="89322"/>
                  </a:lnTo>
                  <a:lnTo>
                    <a:pt x="434394" y="67260"/>
                  </a:lnTo>
                  <a:lnTo>
                    <a:pt x="383821" y="34032"/>
                  </a:lnTo>
                  <a:lnTo>
                    <a:pt x="356508" y="28649"/>
                  </a:lnTo>
                  <a:lnTo>
                    <a:pt x="306435" y="34724"/>
                  </a:lnTo>
                  <a:lnTo>
                    <a:pt x="272891" y="50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53844" y="758063"/>
              <a:ext cx="142010" cy="370308"/>
            </a:xfrm>
            <a:custGeom>
              <a:avLst/>
              <a:gdLst/>
              <a:ahLst/>
              <a:cxnLst/>
              <a:rect l="0" t="0" r="0" b="0"/>
              <a:pathLst>
                <a:path w="142010" h="370308">
                  <a:moveTo>
                    <a:pt x="0" y="126330"/>
                  </a:moveTo>
                  <a:lnTo>
                    <a:pt x="8333" y="175261"/>
                  </a:lnTo>
                  <a:lnTo>
                    <a:pt x="15684" y="234392"/>
                  </a:lnTo>
                  <a:lnTo>
                    <a:pt x="19466" y="282611"/>
                  </a:lnTo>
                  <a:lnTo>
                    <a:pt x="29148" y="341731"/>
                  </a:lnTo>
                  <a:lnTo>
                    <a:pt x="36582" y="370307"/>
                  </a:lnTo>
                  <a:lnTo>
                    <a:pt x="36086" y="369700"/>
                  </a:lnTo>
                  <a:lnTo>
                    <a:pt x="24943" y="324712"/>
                  </a:lnTo>
                  <a:lnTo>
                    <a:pt x="18705" y="261486"/>
                  </a:lnTo>
                  <a:lnTo>
                    <a:pt x="12951" y="210050"/>
                  </a:lnTo>
                  <a:lnTo>
                    <a:pt x="5418" y="151446"/>
                  </a:lnTo>
                  <a:lnTo>
                    <a:pt x="1071" y="97670"/>
                  </a:lnTo>
                  <a:lnTo>
                    <a:pt x="3331" y="45106"/>
                  </a:lnTo>
                  <a:lnTo>
                    <a:pt x="9669" y="23550"/>
                  </a:lnTo>
                  <a:lnTo>
                    <a:pt x="20285" y="6171"/>
                  </a:lnTo>
                  <a:lnTo>
                    <a:pt x="29901" y="1770"/>
                  </a:lnTo>
                  <a:lnTo>
                    <a:pt x="56183" y="0"/>
                  </a:lnTo>
                  <a:lnTo>
                    <a:pt x="98276" y="11170"/>
                  </a:lnTo>
                  <a:lnTo>
                    <a:pt x="129205" y="29298"/>
                  </a:lnTo>
                  <a:lnTo>
                    <a:pt x="135270" y="38245"/>
                  </a:lnTo>
                  <a:lnTo>
                    <a:pt x="142009" y="60665"/>
                  </a:lnTo>
                  <a:lnTo>
                    <a:pt x="138765" y="83108"/>
                  </a:lnTo>
                  <a:lnTo>
                    <a:pt x="134624" y="94006"/>
                  </a:lnTo>
                  <a:lnTo>
                    <a:pt x="120664" y="109234"/>
                  </a:lnTo>
                  <a:lnTo>
                    <a:pt x="112028" y="114933"/>
                  </a:lnTo>
                  <a:lnTo>
                    <a:pt x="77517" y="122953"/>
                  </a:lnTo>
                  <a:lnTo>
                    <a:pt x="42114" y="126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53886" y="669299"/>
              <a:ext cx="127051" cy="204567"/>
            </a:xfrm>
            <a:custGeom>
              <a:avLst/>
              <a:gdLst/>
              <a:ahLst/>
              <a:cxnLst/>
              <a:rect l="0" t="0" r="0" b="0"/>
              <a:pathLst>
                <a:path w="127051" h="204567">
                  <a:moveTo>
                    <a:pt x="0" y="120338"/>
                  </a:moveTo>
                  <a:lnTo>
                    <a:pt x="11178" y="109159"/>
                  </a:lnTo>
                  <a:lnTo>
                    <a:pt x="73217" y="85494"/>
                  </a:lnTo>
                  <a:lnTo>
                    <a:pt x="105142" y="69200"/>
                  </a:lnTo>
                  <a:lnTo>
                    <a:pt x="120039" y="53156"/>
                  </a:lnTo>
                  <a:lnTo>
                    <a:pt x="125650" y="43964"/>
                  </a:lnTo>
                  <a:lnTo>
                    <a:pt x="127050" y="34327"/>
                  </a:lnTo>
                  <a:lnTo>
                    <a:pt x="122367" y="14261"/>
                  </a:lnTo>
                  <a:lnTo>
                    <a:pt x="115503" y="7506"/>
                  </a:lnTo>
                  <a:lnTo>
                    <a:pt x="95399" y="0"/>
                  </a:lnTo>
                  <a:lnTo>
                    <a:pt x="85826" y="338"/>
                  </a:lnTo>
                  <a:lnTo>
                    <a:pt x="68951" y="6953"/>
                  </a:lnTo>
                  <a:lnTo>
                    <a:pt x="46296" y="23831"/>
                  </a:lnTo>
                  <a:lnTo>
                    <a:pt x="18850" y="58901"/>
                  </a:lnTo>
                  <a:lnTo>
                    <a:pt x="6105" y="90436"/>
                  </a:lnTo>
                  <a:lnTo>
                    <a:pt x="2979" y="127726"/>
                  </a:lnTo>
                  <a:lnTo>
                    <a:pt x="6393" y="150527"/>
                  </a:lnTo>
                  <a:lnTo>
                    <a:pt x="14930" y="169240"/>
                  </a:lnTo>
                  <a:lnTo>
                    <a:pt x="20481" y="177506"/>
                  </a:lnTo>
                  <a:lnTo>
                    <a:pt x="36009" y="189810"/>
                  </a:lnTo>
                  <a:lnTo>
                    <a:pt x="63171" y="204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32870" y="694880"/>
              <a:ext cx="126343" cy="195449"/>
            </a:xfrm>
            <a:custGeom>
              <a:avLst/>
              <a:gdLst/>
              <a:ahLst/>
              <a:cxnLst/>
              <a:rect l="0" t="0" r="0" b="0"/>
              <a:pathLst>
                <a:path w="126343" h="195449">
                  <a:moveTo>
                    <a:pt x="0" y="84228"/>
                  </a:moveTo>
                  <a:lnTo>
                    <a:pt x="25194" y="139273"/>
                  </a:lnTo>
                  <a:lnTo>
                    <a:pt x="44665" y="184442"/>
                  </a:lnTo>
                  <a:lnTo>
                    <a:pt x="52606" y="195448"/>
                  </a:lnTo>
                  <a:lnTo>
                    <a:pt x="28006" y="135870"/>
                  </a:lnTo>
                  <a:lnTo>
                    <a:pt x="23116" y="99400"/>
                  </a:lnTo>
                  <a:lnTo>
                    <a:pt x="27256" y="58958"/>
                  </a:lnTo>
                  <a:lnTo>
                    <a:pt x="35901" y="37512"/>
                  </a:lnTo>
                  <a:lnTo>
                    <a:pt x="41482" y="28518"/>
                  </a:lnTo>
                  <a:lnTo>
                    <a:pt x="60161" y="15404"/>
                  </a:lnTo>
                  <a:lnTo>
                    <a:pt x="93865" y="45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05627" y="728657"/>
              <a:ext cx="195742" cy="177434"/>
            </a:xfrm>
            <a:custGeom>
              <a:avLst/>
              <a:gdLst/>
              <a:ahLst/>
              <a:cxnLst/>
              <a:rect l="0" t="0" r="0" b="0"/>
              <a:pathLst>
                <a:path w="195742" h="177434">
                  <a:moveTo>
                    <a:pt x="100984" y="71508"/>
                  </a:moveTo>
                  <a:lnTo>
                    <a:pt x="106573" y="54741"/>
                  </a:lnTo>
                  <a:lnTo>
                    <a:pt x="106198" y="37150"/>
                  </a:lnTo>
                  <a:lnTo>
                    <a:pt x="104460" y="27546"/>
                  </a:lnTo>
                  <a:lnTo>
                    <a:pt x="93170" y="10635"/>
                  </a:lnTo>
                  <a:lnTo>
                    <a:pt x="85246" y="2850"/>
                  </a:lnTo>
                  <a:lnTo>
                    <a:pt x="76454" y="0"/>
                  </a:lnTo>
                  <a:lnTo>
                    <a:pt x="57326" y="3072"/>
                  </a:lnTo>
                  <a:lnTo>
                    <a:pt x="32416" y="17956"/>
                  </a:lnTo>
                  <a:lnTo>
                    <a:pt x="10218" y="48362"/>
                  </a:lnTo>
                  <a:lnTo>
                    <a:pt x="0" y="87007"/>
                  </a:lnTo>
                  <a:lnTo>
                    <a:pt x="2563" y="122504"/>
                  </a:lnTo>
                  <a:lnTo>
                    <a:pt x="16320" y="155248"/>
                  </a:lnTo>
                  <a:lnTo>
                    <a:pt x="31770" y="170337"/>
                  </a:lnTo>
                  <a:lnTo>
                    <a:pt x="40804" y="175999"/>
                  </a:lnTo>
                  <a:lnTo>
                    <a:pt x="50335" y="177433"/>
                  </a:lnTo>
                  <a:lnTo>
                    <a:pt x="70285" y="172788"/>
                  </a:lnTo>
                  <a:lnTo>
                    <a:pt x="78178" y="165935"/>
                  </a:lnTo>
                  <a:lnTo>
                    <a:pt x="99252" y="124432"/>
                  </a:lnTo>
                  <a:lnTo>
                    <a:pt x="107880" y="89529"/>
                  </a:lnTo>
                  <a:lnTo>
                    <a:pt x="109898" y="73668"/>
                  </a:lnTo>
                  <a:lnTo>
                    <a:pt x="113374" y="94115"/>
                  </a:lnTo>
                  <a:lnTo>
                    <a:pt x="141322" y="144083"/>
                  </a:lnTo>
                  <a:lnTo>
                    <a:pt x="157516" y="155626"/>
                  </a:lnTo>
                  <a:lnTo>
                    <a:pt x="195741" y="166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32953" y="431668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61870"/>
                  </a:lnTo>
                  <a:lnTo>
                    <a:pt x="15685" y="211088"/>
                  </a:lnTo>
                  <a:lnTo>
                    <a:pt x="19465" y="266485"/>
                  </a:lnTo>
                  <a:lnTo>
                    <a:pt x="27978" y="326380"/>
                  </a:lnTo>
                  <a:lnTo>
                    <a:pt x="30517" y="379805"/>
                  </a:lnTo>
                  <a:lnTo>
                    <a:pt x="31375" y="440964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38197" y="621181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177483" y="11453"/>
                  </a:lnTo>
                  <a:lnTo>
                    <a:pt x="115832" y="28198"/>
                  </a:lnTo>
                  <a:lnTo>
                    <a:pt x="62482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01409" y="77910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8334" y="54145"/>
                  </a:lnTo>
                  <a:lnTo>
                    <a:pt x="10095" y="1090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01409" y="652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72002" y="747523"/>
              <a:ext cx="147600" cy="168510"/>
            </a:xfrm>
            <a:custGeom>
              <a:avLst/>
              <a:gdLst/>
              <a:ahLst/>
              <a:cxnLst/>
              <a:rect l="0" t="0" r="0" b="0"/>
              <a:pathLst>
                <a:path w="147600" h="168510">
                  <a:moveTo>
                    <a:pt x="97863" y="0"/>
                  </a:moveTo>
                  <a:lnTo>
                    <a:pt x="55171" y="14572"/>
                  </a:lnTo>
                  <a:lnTo>
                    <a:pt x="19110" y="39403"/>
                  </a:lnTo>
                  <a:lnTo>
                    <a:pt x="2259" y="65487"/>
                  </a:lnTo>
                  <a:lnTo>
                    <a:pt x="0" y="88377"/>
                  </a:lnTo>
                  <a:lnTo>
                    <a:pt x="8082" y="135610"/>
                  </a:lnTo>
                  <a:lnTo>
                    <a:pt x="20526" y="154248"/>
                  </a:lnTo>
                  <a:lnTo>
                    <a:pt x="28757" y="162493"/>
                  </a:lnTo>
                  <a:lnTo>
                    <a:pt x="38925" y="166820"/>
                  </a:lnTo>
                  <a:lnTo>
                    <a:pt x="62699" y="168509"/>
                  </a:lnTo>
                  <a:lnTo>
                    <a:pt x="96803" y="162882"/>
                  </a:lnTo>
                  <a:lnTo>
                    <a:pt x="123546" y="148217"/>
                  </a:lnTo>
                  <a:lnTo>
                    <a:pt x="135794" y="132555"/>
                  </a:lnTo>
                  <a:lnTo>
                    <a:pt x="140697" y="123465"/>
                  </a:lnTo>
                  <a:lnTo>
                    <a:pt x="147599" y="82725"/>
                  </a:lnTo>
                  <a:lnTo>
                    <a:pt x="142975" y="59773"/>
                  </a:lnTo>
                  <a:lnTo>
                    <a:pt x="127217" y="33698"/>
                  </a:lnTo>
                  <a:lnTo>
                    <a:pt x="1083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75150" y="753439"/>
              <a:ext cx="168457" cy="152012"/>
            </a:xfrm>
            <a:custGeom>
              <a:avLst/>
              <a:gdLst/>
              <a:ahLst/>
              <a:cxnLst/>
              <a:rect l="0" t="0" r="0" b="0"/>
              <a:pathLst>
                <a:path w="168457" h="152012">
                  <a:moveTo>
                    <a:pt x="0" y="46726"/>
                  </a:moveTo>
                  <a:lnTo>
                    <a:pt x="14654" y="108819"/>
                  </a:lnTo>
                  <a:lnTo>
                    <a:pt x="25858" y="143609"/>
                  </a:lnTo>
                  <a:lnTo>
                    <a:pt x="13108" y="84716"/>
                  </a:lnTo>
                  <a:lnTo>
                    <a:pt x="12249" y="72052"/>
                  </a:lnTo>
                  <a:lnTo>
                    <a:pt x="17532" y="51743"/>
                  </a:lnTo>
                  <a:lnTo>
                    <a:pt x="39988" y="14052"/>
                  </a:lnTo>
                  <a:lnTo>
                    <a:pt x="48885" y="7396"/>
                  </a:lnTo>
                  <a:lnTo>
                    <a:pt x="71251" y="0"/>
                  </a:lnTo>
                  <a:lnTo>
                    <a:pt x="93668" y="2953"/>
                  </a:lnTo>
                  <a:lnTo>
                    <a:pt x="114160" y="13233"/>
                  </a:lnTo>
                  <a:lnTo>
                    <a:pt x="131066" y="29501"/>
                  </a:lnTo>
                  <a:lnTo>
                    <a:pt x="148149" y="63979"/>
                  </a:lnTo>
                  <a:lnTo>
                    <a:pt x="164973" y="125139"/>
                  </a:lnTo>
                  <a:lnTo>
                    <a:pt x="168456" y="152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27834" y="652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27834" y="82122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85845" y="568538"/>
              <a:ext cx="284270" cy="284271"/>
            </a:xfrm>
            <a:custGeom>
              <a:avLst/>
              <a:gdLst/>
              <a:ahLst/>
              <a:cxnLst/>
              <a:rect l="0" t="0" r="0" b="0"/>
              <a:pathLst>
                <a:path w="284270" h="284271">
                  <a:moveTo>
                    <a:pt x="284269" y="0"/>
                  </a:moveTo>
                  <a:lnTo>
                    <a:pt x="240306" y="34898"/>
                  </a:lnTo>
                  <a:lnTo>
                    <a:pt x="189269" y="92998"/>
                  </a:lnTo>
                  <a:lnTo>
                    <a:pt x="134654" y="152560"/>
                  </a:lnTo>
                  <a:lnTo>
                    <a:pt x="83935" y="208694"/>
                  </a:lnTo>
                  <a:lnTo>
                    <a:pt x="21963" y="26289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27958" y="526424"/>
              <a:ext cx="305328" cy="410613"/>
            </a:xfrm>
            <a:custGeom>
              <a:avLst/>
              <a:gdLst/>
              <a:ahLst/>
              <a:cxnLst/>
              <a:rect l="0" t="0" r="0" b="0"/>
              <a:pathLst>
                <a:path w="305328" h="410613">
                  <a:moveTo>
                    <a:pt x="0" y="0"/>
                  </a:moveTo>
                  <a:lnTo>
                    <a:pt x="34329" y="60873"/>
                  </a:lnTo>
                  <a:lnTo>
                    <a:pt x="73941" y="116536"/>
                  </a:lnTo>
                  <a:lnTo>
                    <a:pt x="115835" y="170715"/>
                  </a:lnTo>
                  <a:lnTo>
                    <a:pt x="157929" y="228706"/>
                  </a:lnTo>
                  <a:lnTo>
                    <a:pt x="207061" y="289654"/>
                  </a:lnTo>
                  <a:lnTo>
                    <a:pt x="256194" y="351049"/>
                  </a:lnTo>
                  <a:lnTo>
                    <a:pt x="30532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94968" y="210569"/>
            <a:ext cx="1526465" cy="1337121"/>
            <a:chOff x="894968" y="210569"/>
            <a:chExt cx="1526465" cy="1337121"/>
          </a:xfrm>
        </p:grpSpPr>
        <p:sp>
          <p:nvSpPr>
            <p:cNvPr id="37" name="Freeform 36"/>
            <p:cNvSpPr/>
            <p:nvPr/>
          </p:nvSpPr>
          <p:spPr>
            <a:xfrm>
              <a:off x="2179399" y="210569"/>
              <a:ext cx="242034" cy="1084437"/>
            </a:xfrm>
            <a:custGeom>
              <a:avLst/>
              <a:gdLst/>
              <a:ahLst/>
              <a:cxnLst/>
              <a:rect l="0" t="0" r="0" b="0"/>
              <a:pathLst>
                <a:path w="242034" h="1084437">
                  <a:moveTo>
                    <a:pt x="0" y="0"/>
                  </a:moveTo>
                  <a:lnTo>
                    <a:pt x="53874" y="35917"/>
                  </a:lnTo>
                  <a:lnTo>
                    <a:pt x="91880" y="66453"/>
                  </a:lnTo>
                  <a:lnTo>
                    <a:pt x="143721" y="127998"/>
                  </a:lnTo>
                  <a:lnTo>
                    <a:pt x="167509" y="190656"/>
                  </a:lnTo>
                  <a:lnTo>
                    <a:pt x="182307" y="251480"/>
                  </a:lnTo>
                  <a:lnTo>
                    <a:pt x="200016" y="314310"/>
                  </a:lnTo>
                  <a:lnTo>
                    <a:pt x="214074" y="368843"/>
                  </a:lnTo>
                  <a:lnTo>
                    <a:pt x="228116" y="422638"/>
                  </a:lnTo>
                  <a:lnTo>
                    <a:pt x="237475" y="477346"/>
                  </a:lnTo>
                  <a:lnTo>
                    <a:pt x="240768" y="539180"/>
                  </a:lnTo>
                  <a:lnTo>
                    <a:pt x="241539" y="585126"/>
                  </a:lnTo>
                  <a:lnTo>
                    <a:pt x="241881" y="629724"/>
                  </a:lnTo>
                  <a:lnTo>
                    <a:pt x="242033" y="672941"/>
                  </a:lnTo>
                  <a:lnTo>
                    <a:pt x="240949" y="733224"/>
                  </a:lnTo>
                  <a:lnTo>
                    <a:pt x="230695" y="793052"/>
                  </a:lnTo>
                  <a:lnTo>
                    <a:pt x="214583" y="843292"/>
                  </a:lnTo>
                  <a:lnTo>
                    <a:pt x="188876" y="901492"/>
                  </a:lnTo>
                  <a:lnTo>
                    <a:pt x="156891" y="955189"/>
                  </a:lnTo>
                  <a:lnTo>
                    <a:pt x="132924" y="994538"/>
                  </a:lnTo>
                  <a:lnTo>
                    <a:pt x="74392" y="1052313"/>
                  </a:lnTo>
                  <a:lnTo>
                    <a:pt x="31585" y="1084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4968" y="242155"/>
              <a:ext cx="389509" cy="1305535"/>
            </a:xfrm>
            <a:custGeom>
              <a:avLst/>
              <a:gdLst/>
              <a:ahLst/>
              <a:cxnLst/>
              <a:rect l="0" t="0" r="0" b="0"/>
              <a:pathLst>
                <a:path w="389509" h="1305535">
                  <a:moveTo>
                    <a:pt x="389508" y="0"/>
                  </a:moveTo>
                  <a:lnTo>
                    <a:pt x="358226" y="9575"/>
                  </a:lnTo>
                  <a:lnTo>
                    <a:pt x="304229" y="53392"/>
                  </a:lnTo>
                  <a:lnTo>
                    <a:pt x="249253" y="100363"/>
                  </a:lnTo>
                  <a:lnTo>
                    <a:pt x="199549" y="162637"/>
                  </a:lnTo>
                  <a:lnTo>
                    <a:pt x="168278" y="209496"/>
                  </a:lnTo>
                  <a:lnTo>
                    <a:pt x="136785" y="260424"/>
                  </a:lnTo>
                  <a:lnTo>
                    <a:pt x="104278" y="313225"/>
                  </a:lnTo>
                  <a:lnTo>
                    <a:pt x="81470" y="368151"/>
                  </a:lnTo>
                  <a:lnTo>
                    <a:pt x="50620" y="431638"/>
                  </a:lnTo>
                  <a:lnTo>
                    <a:pt x="28622" y="492640"/>
                  </a:lnTo>
                  <a:lnTo>
                    <a:pt x="18544" y="516089"/>
                  </a:lnTo>
                  <a:lnTo>
                    <a:pt x="5955" y="577475"/>
                  </a:lnTo>
                  <a:lnTo>
                    <a:pt x="1139" y="630442"/>
                  </a:lnTo>
                  <a:lnTo>
                    <a:pt x="188" y="692897"/>
                  </a:lnTo>
                  <a:lnTo>
                    <a:pt x="0" y="750641"/>
                  </a:lnTo>
                  <a:lnTo>
                    <a:pt x="8368" y="808277"/>
                  </a:lnTo>
                  <a:lnTo>
                    <a:pt x="18167" y="871655"/>
                  </a:lnTo>
                  <a:lnTo>
                    <a:pt x="22086" y="899789"/>
                  </a:lnTo>
                  <a:lnTo>
                    <a:pt x="38974" y="962937"/>
                  </a:lnTo>
                  <a:lnTo>
                    <a:pt x="57098" y="1016848"/>
                  </a:lnTo>
                  <a:lnTo>
                    <a:pt x="82420" y="1073325"/>
                  </a:lnTo>
                  <a:lnTo>
                    <a:pt x="119117" y="1129592"/>
                  </a:lnTo>
                  <a:lnTo>
                    <a:pt x="161615" y="1188734"/>
                  </a:lnTo>
                  <a:lnTo>
                    <a:pt x="205426" y="1242233"/>
                  </a:lnTo>
                  <a:lnTo>
                    <a:pt x="263166" y="1305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085264" y="1537160"/>
            <a:ext cx="3137494" cy="737884"/>
            <a:chOff x="5085264" y="1537160"/>
            <a:chExt cx="3137494" cy="737884"/>
          </a:xfrm>
        </p:grpSpPr>
        <p:sp>
          <p:nvSpPr>
            <p:cNvPr id="40" name="Freeform 39"/>
            <p:cNvSpPr/>
            <p:nvPr/>
          </p:nvSpPr>
          <p:spPr>
            <a:xfrm>
              <a:off x="5321353" y="1547689"/>
              <a:ext cx="16596" cy="379027"/>
            </a:xfrm>
            <a:custGeom>
              <a:avLst/>
              <a:gdLst/>
              <a:ahLst/>
              <a:cxnLst/>
              <a:rect l="0" t="0" r="0" b="0"/>
              <a:pathLst>
                <a:path w="16596" h="379027">
                  <a:moveTo>
                    <a:pt x="6066" y="0"/>
                  </a:moveTo>
                  <a:lnTo>
                    <a:pt x="2947" y="42691"/>
                  </a:lnTo>
                  <a:lnTo>
                    <a:pt x="0" y="65767"/>
                  </a:lnTo>
                  <a:lnTo>
                    <a:pt x="4521" y="128241"/>
                  </a:lnTo>
                  <a:lnTo>
                    <a:pt x="5609" y="182666"/>
                  </a:lnTo>
                  <a:lnTo>
                    <a:pt x="9050" y="233888"/>
                  </a:lnTo>
                  <a:lnTo>
                    <a:pt x="15104" y="293814"/>
                  </a:lnTo>
                  <a:lnTo>
                    <a:pt x="16300" y="350062"/>
                  </a:lnTo>
                  <a:lnTo>
                    <a:pt x="1659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85264" y="1537160"/>
              <a:ext cx="431670" cy="94758"/>
            </a:xfrm>
            <a:custGeom>
              <a:avLst/>
              <a:gdLst/>
              <a:ahLst/>
              <a:cxnLst/>
              <a:rect l="0" t="0" r="0" b="0"/>
              <a:pathLst>
                <a:path w="431670" h="94758">
                  <a:moveTo>
                    <a:pt x="431669" y="0"/>
                  </a:moveTo>
                  <a:lnTo>
                    <a:pt x="387706" y="23720"/>
                  </a:lnTo>
                  <a:lnTo>
                    <a:pt x="337500" y="32372"/>
                  </a:lnTo>
                  <a:lnTo>
                    <a:pt x="289383" y="46766"/>
                  </a:lnTo>
                  <a:lnTo>
                    <a:pt x="236911" y="58960"/>
                  </a:lnTo>
                  <a:lnTo>
                    <a:pt x="178601" y="69982"/>
                  </a:lnTo>
                  <a:lnTo>
                    <a:pt x="122589" y="79487"/>
                  </a:lnTo>
                  <a:lnTo>
                    <a:pt x="65568" y="83993"/>
                  </a:lnTo>
                  <a:lnTo>
                    <a:pt x="19321" y="9228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37906" y="1937243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78295" y="5589"/>
                  </a:lnTo>
                  <a:lnTo>
                    <a:pt x="224122" y="9553"/>
                  </a:lnTo>
                  <a:lnTo>
                    <a:pt x="171479" y="13455"/>
                  </a:lnTo>
                  <a:lnTo>
                    <a:pt x="108976" y="21226"/>
                  </a:lnTo>
                  <a:lnTo>
                    <a:pt x="47540" y="2999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85347" y="1818649"/>
              <a:ext cx="147400" cy="172529"/>
            </a:xfrm>
            <a:custGeom>
              <a:avLst/>
              <a:gdLst/>
              <a:ahLst/>
              <a:cxnLst/>
              <a:rect l="0" t="0" r="0" b="0"/>
              <a:pathLst>
                <a:path w="147400" h="172529">
                  <a:moveTo>
                    <a:pt x="0" y="23838"/>
                  </a:moveTo>
                  <a:lnTo>
                    <a:pt x="0" y="82454"/>
                  </a:lnTo>
                  <a:lnTo>
                    <a:pt x="1170" y="142694"/>
                  </a:lnTo>
                  <a:lnTo>
                    <a:pt x="6065" y="172528"/>
                  </a:lnTo>
                  <a:lnTo>
                    <a:pt x="5213" y="172098"/>
                  </a:lnTo>
                  <a:lnTo>
                    <a:pt x="3476" y="168301"/>
                  </a:lnTo>
                  <a:lnTo>
                    <a:pt x="458" y="112777"/>
                  </a:lnTo>
                  <a:lnTo>
                    <a:pt x="5679" y="52844"/>
                  </a:lnTo>
                  <a:lnTo>
                    <a:pt x="14613" y="30490"/>
                  </a:lnTo>
                  <a:lnTo>
                    <a:pt x="20270" y="21254"/>
                  </a:lnTo>
                  <a:lnTo>
                    <a:pt x="35915" y="7871"/>
                  </a:lnTo>
                  <a:lnTo>
                    <a:pt x="45000" y="2665"/>
                  </a:lnTo>
                  <a:lnTo>
                    <a:pt x="67573" y="0"/>
                  </a:lnTo>
                  <a:lnTo>
                    <a:pt x="80144" y="927"/>
                  </a:lnTo>
                  <a:lnTo>
                    <a:pt x="100350" y="11315"/>
                  </a:lnTo>
                  <a:lnTo>
                    <a:pt x="109014" y="18999"/>
                  </a:lnTo>
                  <a:lnTo>
                    <a:pt x="126797" y="52170"/>
                  </a:lnTo>
                  <a:lnTo>
                    <a:pt x="143877" y="107637"/>
                  </a:lnTo>
                  <a:lnTo>
                    <a:pt x="147399" y="139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5389" y="1758259"/>
              <a:ext cx="136871" cy="217367"/>
            </a:xfrm>
            <a:custGeom>
              <a:avLst/>
              <a:gdLst/>
              <a:ahLst/>
              <a:cxnLst/>
              <a:rect l="0" t="0" r="0" b="0"/>
              <a:pathLst>
                <a:path w="136871" h="217367">
                  <a:moveTo>
                    <a:pt x="0" y="31585"/>
                  </a:moveTo>
                  <a:lnTo>
                    <a:pt x="14654" y="93678"/>
                  </a:lnTo>
                  <a:lnTo>
                    <a:pt x="31666" y="147257"/>
                  </a:lnTo>
                  <a:lnTo>
                    <a:pt x="51228" y="189484"/>
                  </a:lnTo>
                  <a:lnTo>
                    <a:pt x="70810" y="215501"/>
                  </a:lnTo>
                  <a:lnTo>
                    <a:pt x="76453" y="217366"/>
                  </a:lnTo>
                  <a:lnTo>
                    <a:pt x="81384" y="215101"/>
                  </a:lnTo>
                  <a:lnTo>
                    <a:pt x="89982" y="203225"/>
                  </a:lnTo>
                  <a:lnTo>
                    <a:pt x="108627" y="151371"/>
                  </a:lnTo>
                  <a:lnTo>
                    <a:pt x="123200" y="92160"/>
                  </a:lnTo>
                  <a:lnTo>
                    <a:pt x="133163" y="3380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85430" y="1782846"/>
              <a:ext cx="143034" cy="196512"/>
            </a:xfrm>
            <a:custGeom>
              <a:avLst/>
              <a:gdLst/>
              <a:ahLst/>
              <a:cxnLst/>
              <a:rect l="0" t="0" r="0" b="0"/>
              <a:pathLst>
                <a:path w="143034" h="196512">
                  <a:moveTo>
                    <a:pt x="0" y="91226"/>
                  </a:moveTo>
                  <a:lnTo>
                    <a:pt x="37478" y="99559"/>
                  </a:lnTo>
                  <a:lnTo>
                    <a:pt x="72326" y="97985"/>
                  </a:lnTo>
                  <a:lnTo>
                    <a:pt x="92976" y="91890"/>
                  </a:lnTo>
                  <a:lnTo>
                    <a:pt x="132665" y="62313"/>
                  </a:lnTo>
                  <a:lnTo>
                    <a:pt x="140850" y="42501"/>
                  </a:lnTo>
                  <a:lnTo>
                    <a:pt x="143033" y="30667"/>
                  </a:lnTo>
                  <a:lnTo>
                    <a:pt x="140979" y="21607"/>
                  </a:lnTo>
                  <a:lnTo>
                    <a:pt x="136100" y="14398"/>
                  </a:lnTo>
                  <a:lnTo>
                    <a:pt x="129338" y="8422"/>
                  </a:lnTo>
                  <a:lnTo>
                    <a:pt x="109346" y="1782"/>
                  </a:lnTo>
                  <a:lnTo>
                    <a:pt x="86033" y="0"/>
                  </a:lnTo>
                  <a:lnTo>
                    <a:pt x="63973" y="3108"/>
                  </a:lnTo>
                  <a:lnTo>
                    <a:pt x="45590" y="14628"/>
                  </a:lnTo>
                  <a:lnTo>
                    <a:pt x="30791" y="31446"/>
                  </a:lnTo>
                  <a:lnTo>
                    <a:pt x="20313" y="50619"/>
                  </a:lnTo>
                  <a:lnTo>
                    <a:pt x="17997" y="73959"/>
                  </a:lnTo>
                  <a:lnTo>
                    <a:pt x="29060" y="132453"/>
                  </a:lnTo>
                  <a:lnTo>
                    <a:pt x="35532" y="154003"/>
                  </a:lnTo>
                  <a:lnTo>
                    <a:pt x="48547" y="172159"/>
                  </a:lnTo>
                  <a:lnTo>
                    <a:pt x="64860" y="185688"/>
                  </a:lnTo>
                  <a:lnTo>
                    <a:pt x="94756" y="196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96000" y="1821430"/>
              <a:ext cx="84229" cy="188583"/>
            </a:xfrm>
            <a:custGeom>
              <a:avLst/>
              <a:gdLst/>
              <a:ahLst/>
              <a:cxnLst/>
              <a:rect l="0" t="0" r="0" b="0"/>
              <a:pathLst>
                <a:path w="84229" h="188583">
                  <a:moveTo>
                    <a:pt x="0" y="63171"/>
                  </a:moveTo>
                  <a:lnTo>
                    <a:pt x="3119" y="105862"/>
                  </a:lnTo>
                  <a:lnTo>
                    <a:pt x="19128" y="159173"/>
                  </a:lnTo>
                  <a:lnTo>
                    <a:pt x="33093" y="188582"/>
                  </a:lnTo>
                  <a:lnTo>
                    <a:pt x="33761" y="186552"/>
                  </a:lnTo>
                  <a:lnTo>
                    <a:pt x="17059" y="125552"/>
                  </a:lnTo>
                  <a:lnTo>
                    <a:pt x="5753" y="82902"/>
                  </a:lnTo>
                  <a:lnTo>
                    <a:pt x="7626" y="57512"/>
                  </a:lnTo>
                  <a:lnTo>
                    <a:pt x="15478" y="36869"/>
                  </a:lnTo>
                  <a:lnTo>
                    <a:pt x="20847" y="28089"/>
                  </a:lnTo>
                  <a:lnTo>
                    <a:pt x="36172" y="15213"/>
                  </a:lnTo>
                  <a:lnTo>
                    <a:pt x="53511" y="67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56461" y="1789844"/>
              <a:ext cx="189250" cy="231628"/>
            </a:xfrm>
            <a:custGeom>
              <a:avLst/>
              <a:gdLst/>
              <a:ahLst/>
              <a:cxnLst/>
              <a:rect l="0" t="0" r="0" b="0"/>
              <a:pathLst>
                <a:path w="189250" h="231628">
                  <a:moveTo>
                    <a:pt x="113280" y="0"/>
                  </a:moveTo>
                  <a:lnTo>
                    <a:pt x="49852" y="19128"/>
                  </a:lnTo>
                  <a:lnTo>
                    <a:pt x="19617" y="37773"/>
                  </a:lnTo>
                  <a:lnTo>
                    <a:pt x="3022" y="55393"/>
                  </a:lnTo>
                  <a:lnTo>
                    <a:pt x="0" y="63835"/>
                  </a:lnTo>
                  <a:lnTo>
                    <a:pt x="325" y="71802"/>
                  </a:lnTo>
                  <a:lnTo>
                    <a:pt x="2882" y="79454"/>
                  </a:lnTo>
                  <a:lnTo>
                    <a:pt x="15080" y="91075"/>
                  </a:lnTo>
                  <a:lnTo>
                    <a:pt x="33371" y="98969"/>
                  </a:lnTo>
                  <a:lnTo>
                    <a:pt x="91174" y="110043"/>
                  </a:lnTo>
                  <a:lnTo>
                    <a:pt x="144727" y="129626"/>
                  </a:lnTo>
                  <a:lnTo>
                    <a:pt x="155301" y="135550"/>
                  </a:lnTo>
                  <a:lnTo>
                    <a:pt x="170171" y="151492"/>
                  </a:lnTo>
                  <a:lnTo>
                    <a:pt x="189249" y="190321"/>
                  </a:lnTo>
                  <a:lnTo>
                    <a:pt x="188492" y="198241"/>
                  </a:lnTo>
                  <a:lnTo>
                    <a:pt x="184478" y="204690"/>
                  </a:lnTo>
                  <a:lnTo>
                    <a:pt x="170660" y="214976"/>
                  </a:lnTo>
                  <a:lnTo>
                    <a:pt x="152820" y="223447"/>
                  </a:lnTo>
                  <a:lnTo>
                    <a:pt x="98300" y="230011"/>
                  </a:lnTo>
                  <a:lnTo>
                    <a:pt x="5010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88311" y="1813964"/>
              <a:ext cx="155217" cy="196980"/>
            </a:xfrm>
            <a:custGeom>
              <a:avLst/>
              <a:gdLst/>
              <a:ahLst/>
              <a:cxnLst/>
              <a:rect l="0" t="0" r="0" b="0"/>
              <a:pathLst>
                <a:path w="155217" h="196980">
                  <a:moveTo>
                    <a:pt x="28829" y="81165"/>
                  </a:moveTo>
                  <a:lnTo>
                    <a:pt x="87446" y="72100"/>
                  </a:lnTo>
                  <a:lnTo>
                    <a:pt x="122236" y="65481"/>
                  </a:lnTo>
                  <a:lnTo>
                    <a:pt x="149182" y="50522"/>
                  </a:lnTo>
                  <a:lnTo>
                    <a:pt x="153518" y="43189"/>
                  </a:lnTo>
                  <a:lnTo>
                    <a:pt x="155216" y="25682"/>
                  </a:lnTo>
                  <a:lnTo>
                    <a:pt x="151692" y="18440"/>
                  </a:lnTo>
                  <a:lnTo>
                    <a:pt x="138417" y="7274"/>
                  </a:lnTo>
                  <a:lnTo>
                    <a:pt x="105622" y="0"/>
                  </a:lnTo>
                  <a:lnTo>
                    <a:pt x="71859" y="3434"/>
                  </a:lnTo>
                  <a:lnTo>
                    <a:pt x="53413" y="11913"/>
                  </a:lnTo>
                  <a:lnTo>
                    <a:pt x="22507" y="36420"/>
                  </a:lnTo>
                  <a:lnTo>
                    <a:pt x="6548" y="68037"/>
                  </a:lnTo>
                  <a:lnTo>
                    <a:pt x="0" y="107041"/>
                  </a:lnTo>
                  <a:lnTo>
                    <a:pt x="4708" y="131270"/>
                  </a:lnTo>
                  <a:lnTo>
                    <a:pt x="15768" y="152567"/>
                  </a:lnTo>
                  <a:lnTo>
                    <a:pt x="32383" y="169831"/>
                  </a:lnTo>
                  <a:lnTo>
                    <a:pt x="61467" y="187115"/>
                  </a:lnTo>
                  <a:lnTo>
                    <a:pt x="123585" y="196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22275" y="1723411"/>
              <a:ext cx="335734" cy="314986"/>
            </a:xfrm>
            <a:custGeom>
              <a:avLst/>
              <a:gdLst/>
              <a:ahLst/>
              <a:cxnLst/>
              <a:rect l="0" t="0" r="0" b="0"/>
              <a:pathLst>
                <a:path w="335734" h="314986">
                  <a:moveTo>
                    <a:pt x="194989" y="34848"/>
                  </a:moveTo>
                  <a:lnTo>
                    <a:pt x="183811" y="18080"/>
                  </a:lnTo>
                  <a:lnTo>
                    <a:pt x="168964" y="6728"/>
                  </a:lnTo>
                  <a:lnTo>
                    <a:pt x="160091" y="2063"/>
                  </a:lnTo>
                  <a:lnTo>
                    <a:pt x="137755" y="0"/>
                  </a:lnTo>
                  <a:lnTo>
                    <a:pt x="113399" y="4152"/>
                  </a:lnTo>
                  <a:lnTo>
                    <a:pt x="58466" y="32380"/>
                  </a:lnTo>
                  <a:lnTo>
                    <a:pt x="24479" y="68025"/>
                  </a:lnTo>
                  <a:lnTo>
                    <a:pt x="9632" y="88198"/>
                  </a:lnTo>
                  <a:lnTo>
                    <a:pt x="1473" y="115101"/>
                  </a:lnTo>
                  <a:lnTo>
                    <a:pt x="0" y="156892"/>
                  </a:lnTo>
                  <a:lnTo>
                    <a:pt x="13161" y="213266"/>
                  </a:lnTo>
                  <a:lnTo>
                    <a:pt x="24390" y="244080"/>
                  </a:lnTo>
                  <a:lnTo>
                    <a:pt x="55251" y="283384"/>
                  </a:lnTo>
                  <a:lnTo>
                    <a:pt x="81445" y="299301"/>
                  </a:lnTo>
                  <a:lnTo>
                    <a:pt x="131313" y="313990"/>
                  </a:lnTo>
                  <a:lnTo>
                    <a:pt x="190037" y="314985"/>
                  </a:lnTo>
                  <a:lnTo>
                    <a:pt x="236125" y="304263"/>
                  </a:lnTo>
                  <a:lnTo>
                    <a:pt x="285090" y="275239"/>
                  </a:lnTo>
                  <a:lnTo>
                    <a:pt x="310723" y="251784"/>
                  </a:lnTo>
                  <a:lnTo>
                    <a:pt x="334434" y="202755"/>
                  </a:lnTo>
                  <a:lnTo>
                    <a:pt x="335733" y="178883"/>
                  </a:lnTo>
                  <a:lnTo>
                    <a:pt x="327035" y="131019"/>
                  </a:lnTo>
                  <a:lnTo>
                    <a:pt x="311843" y="104027"/>
                  </a:lnTo>
                  <a:lnTo>
                    <a:pt x="257327" y="59634"/>
                  </a:lnTo>
                  <a:lnTo>
                    <a:pt x="211647" y="389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09051" y="1923041"/>
              <a:ext cx="143809" cy="352003"/>
            </a:xfrm>
            <a:custGeom>
              <a:avLst/>
              <a:gdLst/>
              <a:ahLst/>
              <a:cxnLst/>
              <a:rect l="0" t="0" r="0" b="0"/>
              <a:pathLst>
                <a:path w="143809" h="352003">
                  <a:moveTo>
                    <a:pt x="18783" y="130016"/>
                  </a:moveTo>
                  <a:lnTo>
                    <a:pt x="27116" y="167494"/>
                  </a:lnTo>
                  <a:lnTo>
                    <a:pt x="28877" y="224506"/>
                  </a:lnTo>
                  <a:lnTo>
                    <a:pt x="37631" y="283688"/>
                  </a:lnTo>
                  <a:lnTo>
                    <a:pt x="44904" y="325157"/>
                  </a:lnTo>
                  <a:lnTo>
                    <a:pt x="42871" y="348936"/>
                  </a:lnTo>
                  <a:lnTo>
                    <a:pt x="41861" y="352002"/>
                  </a:lnTo>
                  <a:lnTo>
                    <a:pt x="31612" y="291742"/>
                  </a:lnTo>
                  <a:lnTo>
                    <a:pt x="18544" y="235358"/>
                  </a:lnTo>
                  <a:lnTo>
                    <a:pt x="10288" y="179160"/>
                  </a:lnTo>
                  <a:lnTo>
                    <a:pt x="7486" y="122999"/>
                  </a:lnTo>
                  <a:lnTo>
                    <a:pt x="0" y="66845"/>
                  </a:lnTo>
                  <a:lnTo>
                    <a:pt x="1519" y="27850"/>
                  </a:lnTo>
                  <a:lnTo>
                    <a:pt x="3765" y="16282"/>
                  </a:lnTo>
                  <a:lnTo>
                    <a:pt x="11110" y="8570"/>
                  </a:lnTo>
                  <a:lnTo>
                    <a:pt x="34870" y="0"/>
                  </a:lnTo>
                  <a:lnTo>
                    <a:pt x="69953" y="765"/>
                  </a:lnTo>
                  <a:lnTo>
                    <a:pt x="88709" y="8620"/>
                  </a:lnTo>
                  <a:lnTo>
                    <a:pt x="104843" y="21080"/>
                  </a:lnTo>
                  <a:lnTo>
                    <a:pt x="141395" y="67750"/>
                  </a:lnTo>
                  <a:lnTo>
                    <a:pt x="143808" y="77977"/>
                  </a:lnTo>
                  <a:lnTo>
                    <a:pt x="140250" y="98698"/>
                  </a:lnTo>
                  <a:lnTo>
                    <a:pt x="134856" y="106798"/>
                  </a:lnTo>
                  <a:lnTo>
                    <a:pt x="119504" y="118917"/>
                  </a:lnTo>
                  <a:lnTo>
                    <a:pt x="60897" y="130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38404" y="1821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48933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27958" y="1884601"/>
              <a:ext cx="294800" cy="31586"/>
            </a:xfrm>
            <a:custGeom>
              <a:avLst/>
              <a:gdLst/>
              <a:ahLst/>
              <a:cxnLst/>
              <a:rect l="0" t="0" r="0" b="0"/>
              <a:pathLst>
                <a:path w="294800" h="31586">
                  <a:moveTo>
                    <a:pt x="294799" y="0"/>
                  </a:moveTo>
                  <a:lnTo>
                    <a:pt x="232518" y="16788"/>
                  </a:lnTo>
                  <a:lnTo>
                    <a:pt x="178467" y="23333"/>
                  </a:lnTo>
                  <a:lnTo>
                    <a:pt x="117141" y="29955"/>
                  </a:lnTo>
                  <a:lnTo>
                    <a:pt x="57108" y="3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64829" y="182143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96415" y="2032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31792" y="1468400"/>
            <a:ext cx="3253307" cy="205632"/>
            <a:chOff x="1031792" y="1468400"/>
            <a:chExt cx="3253307" cy="205632"/>
          </a:xfrm>
        </p:grpSpPr>
        <p:sp>
          <p:nvSpPr>
            <p:cNvPr id="57" name="Freeform 56"/>
            <p:cNvSpPr/>
            <p:nvPr/>
          </p:nvSpPr>
          <p:spPr>
            <a:xfrm>
              <a:off x="1031792" y="1505575"/>
              <a:ext cx="1937245" cy="168457"/>
            </a:xfrm>
            <a:custGeom>
              <a:avLst/>
              <a:gdLst/>
              <a:ahLst/>
              <a:cxnLst/>
              <a:rect l="0" t="0" r="0" b="0"/>
              <a:pathLst>
                <a:path w="1937245" h="168457">
                  <a:moveTo>
                    <a:pt x="1937244" y="0"/>
                  </a:moveTo>
                  <a:lnTo>
                    <a:pt x="1883099" y="0"/>
                  </a:lnTo>
                  <a:lnTo>
                    <a:pt x="1820280" y="7235"/>
                  </a:lnTo>
                  <a:lnTo>
                    <a:pt x="1773386" y="9553"/>
                  </a:lnTo>
                  <a:lnTo>
                    <a:pt x="1722447" y="11409"/>
                  </a:lnTo>
                  <a:lnTo>
                    <a:pt x="1670309" y="17678"/>
                  </a:lnTo>
                  <a:lnTo>
                    <a:pt x="1618986" y="20056"/>
                  </a:lnTo>
                  <a:lnTo>
                    <a:pt x="1571284" y="21930"/>
                  </a:lnTo>
                  <a:lnTo>
                    <a:pt x="1513736" y="28205"/>
                  </a:lnTo>
                  <a:lnTo>
                    <a:pt x="1454571" y="30584"/>
                  </a:lnTo>
                  <a:lnTo>
                    <a:pt x="1402856" y="32458"/>
                  </a:lnTo>
                  <a:lnTo>
                    <a:pt x="1360096" y="37042"/>
                  </a:lnTo>
                  <a:lnTo>
                    <a:pt x="1313796" y="39860"/>
                  </a:lnTo>
                  <a:lnTo>
                    <a:pt x="1267092" y="42282"/>
                  </a:lnTo>
                  <a:lnTo>
                    <a:pt x="1203677" y="49052"/>
                  </a:lnTo>
                  <a:lnTo>
                    <a:pt x="1154211" y="51579"/>
                  </a:lnTo>
                  <a:lnTo>
                    <a:pt x="1095576" y="55552"/>
                  </a:lnTo>
                  <a:lnTo>
                    <a:pt x="1038933" y="61666"/>
                  </a:lnTo>
                  <a:lnTo>
                    <a:pt x="998311" y="65621"/>
                  </a:lnTo>
                  <a:lnTo>
                    <a:pt x="935305" y="71306"/>
                  </a:lnTo>
                  <a:lnTo>
                    <a:pt x="874522" y="76110"/>
                  </a:lnTo>
                  <a:lnTo>
                    <a:pt x="825024" y="80620"/>
                  </a:lnTo>
                  <a:lnTo>
                    <a:pt x="775729" y="82624"/>
                  </a:lnTo>
                  <a:lnTo>
                    <a:pt x="718706" y="89342"/>
                  </a:lnTo>
                  <a:lnTo>
                    <a:pt x="655407" y="98741"/>
                  </a:lnTo>
                  <a:lnTo>
                    <a:pt x="601557" y="103346"/>
                  </a:lnTo>
                  <a:lnTo>
                    <a:pt x="548675" y="112137"/>
                  </a:lnTo>
                  <a:lnTo>
                    <a:pt x="494382" y="118207"/>
                  </a:lnTo>
                  <a:lnTo>
                    <a:pt x="444186" y="130324"/>
                  </a:lnTo>
                  <a:lnTo>
                    <a:pt x="394434" y="134931"/>
                  </a:lnTo>
                  <a:lnTo>
                    <a:pt x="338786" y="143722"/>
                  </a:lnTo>
                  <a:lnTo>
                    <a:pt x="275606" y="152504"/>
                  </a:lnTo>
                  <a:lnTo>
                    <a:pt x="225941" y="156320"/>
                  </a:lnTo>
                  <a:lnTo>
                    <a:pt x="183866" y="157213"/>
                  </a:lnTo>
                  <a:lnTo>
                    <a:pt x="126619" y="160835"/>
                  </a:lnTo>
                  <a:lnTo>
                    <a:pt x="64656" y="166950"/>
                  </a:lnTo>
                  <a:lnTo>
                    <a:pt x="36925" y="16778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00746" y="1468400"/>
              <a:ext cx="684353" cy="79290"/>
            </a:xfrm>
            <a:custGeom>
              <a:avLst/>
              <a:gdLst/>
              <a:ahLst/>
              <a:cxnLst/>
              <a:rect l="0" t="0" r="0" b="0"/>
              <a:pathLst>
                <a:path w="684353" h="79290">
                  <a:moveTo>
                    <a:pt x="684352" y="5589"/>
                  </a:moveTo>
                  <a:lnTo>
                    <a:pt x="630208" y="5589"/>
                  </a:lnTo>
                  <a:lnTo>
                    <a:pt x="569672" y="0"/>
                  </a:lnTo>
                  <a:lnTo>
                    <a:pt x="518702" y="2113"/>
                  </a:lnTo>
                  <a:lnTo>
                    <a:pt x="466554" y="4559"/>
                  </a:lnTo>
                  <a:lnTo>
                    <a:pt x="414059" y="10873"/>
                  </a:lnTo>
                  <a:lnTo>
                    <a:pt x="361460" y="20153"/>
                  </a:lnTo>
                  <a:lnTo>
                    <a:pt x="304586" y="32599"/>
                  </a:lnTo>
                  <a:lnTo>
                    <a:pt x="249345" y="36989"/>
                  </a:lnTo>
                  <a:lnTo>
                    <a:pt x="189693" y="44009"/>
                  </a:lnTo>
                  <a:lnTo>
                    <a:pt x="134454" y="48948"/>
                  </a:lnTo>
                  <a:lnTo>
                    <a:pt x="81042" y="63020"/>
                  </a:lnTo>
                  <a:lnTo>
                    <a:pt x="23071" y="75729"/>
                  </a:lnTo>
                  <a:lnTo>
                    <a:pt x="0" y="79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442404" y="1821430"/>
            <a:ext cx="696042" cy="681262"/>
            <a:chOff x="1442404" y="1821430"/>
            <a:chExt cx="696042" cy="681262"/>
          </a:xfrm>
        </p:grpSpPr>
        <p:sp>
          <p:nvSpPr>
            <p:cNvPr id="60" name="Freeform 59"/>
            <p:cNvSpPr/>
            <p:nvPr/>
          </p:nvSpPr>
          <p:spPr>
            <a:xfrm>
              <a:off x="1442404" y="209517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825" y="16788"/>
                  </a:lnTo>
                  <a:lnTo>
                    <a:pt x="2235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34183" y="1821430"/>
              <a:ext cx="13548" cy="210571"/>
            </a:xfrm>
            <a:custGeom>
              <a:avLst/>
              <a:gdLst/>
              <a:ahLst/>
              <a:cxnLst/>
              <a:rect l="0" t="0" r="0" b="0"/>
              <a:pathLst>
                <a:path w="13548" h="210571">
                  <a:moveTo>
                    <a:pt x="13547" y="0"/>
                  </a:moveTo>
                  <a:lnTo>
                    <a:pt x="2369" y="22356"/>
                  </a:lnTo>
                  <a:lnTo>
                    <a:pt x="0" y="45811"/>
                  </a:lnTo>
                  <a:lnTo>
                    <a:pt x="2422" y="98996"/>
                  </a:lnTo>
                  <a:lnTo>
                    <a:pt x="11274" y="160219"/>
                  </a:lnTo>
                  <a:lnTo>
                    <a:pt x="1354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69262" y="1821430"/>
              <a:ext cx="20625" cy="231628"/>
            </a:xfrm>
            <a:custGeom>
              <a:avLst/>
              <a:gdLst/>
              <a:ahLst/>
              <a:cxnLst/>
              <a:rect l="0" t="0" r="0" b="0"/>
              <a:pathLst>
                <a:path w="20625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058" y="142949"/>
                  </a:lnTo>
                  <a:lnTo>
                    <a:pt x="18738" y="205044"/>
                  </a:lnTo>
                  <a:lnTo>
                    <a:pt x="2062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48957" y="1842487"/>
              <a:ext cx="98816" cy="112020"/>
            </a:xfrm>
            <a:custGeom>
              <a:avLst/>
              <a:gdLst/>
              <a:ahLst/>
              <a:cxnLst/>
              <a:rect l="0" t="0" r="0" b="0"/>
              <a:pathLst>
                <a:path w="98816" h="112020">
                  <a:moveTo>
                    <a:pt x="98815" y="73699"/>
                  </a:moveTo>
                  <a:lnTo>
                    <a:pt x="43770" y="107276"/>
                  </a:lnTo>
                  <a:lnTo>
                    <a:pt x="18978" y="112019"/>
                  </a:lnTo>
                  <a:lnTo>
                    <a:pt x="10495" y="108604"/>
                  </a:lnTo>
                  <a:lnTo>
                    <a:pt x="4840" y="101648"/>
                  </a:lnTo>
                  <a:lnTo>
                    <a:pt x="1070" y="92332"/>
                  </a:lnTo>
                  <a:lnTo>
                    <a:pt x="0" y="72622"/>
                  </a:lnTo>
                  <a:lnTo>
                    <a:pt x="3702" y="11459"/>
                  </a:lnTo>
                  <a:lnTo>
                    <a:pt x="4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52974" y="2076309"/>
              <a:ext cx="463254" cy="71505"/>
            </a:xfrm>
            <a:custGeom>
              <a:avLst/>
              <a:gdLst/>
              <a:ahLst/>
              <a:cxnLst/>
              <a:rect l="0" t="0" r="0" b="0"/>
              <a:pathLst>
                <a:path w="463254" h="71505">
                  <a:moveTo>
                    <a:pt x="463253" y="8333"/>
                  </a:moveTo>
                  <a:lnTo>
                    <a:pt x="425775" y="0"/>
                  </a:lnTo>
                  <a:lnTo>
                    <a:pt x="387808" y="1575"/>
                  </a:lnTo>
                  <a:lnTo>
                    <a:pt x="333057" y="6998"/>
                  </a:lnTo>
                  <a:lnTo>
                    <a:pt x="271500" y="16491"/>
                  </a:lnTo>
                  <a:lnTo>
                    <a:pt x="217146" y="23982"/>
                  </a:lnTo>
                  <a:lnTo>
                    <a:pt x="161349" y="29492"/>
                  </a:lnTo>
                  <a:lnTo>
                    <a:pt x="108387" y="40632"/>
                  </a:lnTo>
                  <a:lnTo>
                    <a:pt x="45815" y="57560"/>
                  </a:lnTo>
                  <a:lnTo>
                    <a:pt x="0" y="71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58259" y="2270893"/>
              <a:ext cx="157928" cy="230066"/>
            </a:xfrm>
            <a:custGeom>
              <a:avLst/>
              <a:gdLst/>
              <a:ahLst/>
              <a:cxnLst/>
              <a:rect l="0" t="0" r="0" b="0"/>
              <a:pathLst>
                <a:path w="157928" h="230066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3"/>
                  </a:lnTo>
                  <a:lnTo>
                    <a:pt x="44236" y="0"/>
                  </a:lnTo>
                  <a:lnTo>
                    <a:pt x="54057" y="1087"/>
                  </a:lnTo>
                  <a:lnTo>
                    <a:pt x="71208" y="11654"/>
                  </a:lnTo>
                  <a:lnTo>
                    <a:pt x="101283" y="47034"/>
                  </a:lnTo>
                  <a:lnTo>
                    <a:pt x="109355" y="70289"/>
                  </a:lnTo>
                  <a:lnTo>
                    <a:pt x="114538" y="123347"/>
                  </a:lnTo>
                  <a:lnTo>
                    <a:pt x="104192" y="181423"/>
                  </a:lnTo>
                  <a:lnTo>
                    <a:pt x="101047" y="192226"/>
                  </a:lnTo>
                  <a:lnTo>
                    <a:pt x="88193" y="210468"/>
                  </a:lnTo>
                  <a:lnTo>
                    <a:pt x="79852" y="218608"/>
                  </a:lnTo>
                  <a:lnTo>
                    <a:pt x="58106" y="227653"/>
                  </a:lnTo>
                  <a:lnTo>
                    <a:pt x="45757" y="230065"/>
                  </a:lnTo>
                  <a:lnTo>
                    <a:pt x="36353" y="228164"/>
                  </a:lnTo>
                  <a:lnTo>
                    <a:pt x="28915" y="223386"/>
                  </a:lnTo>
                  <a:lnTo>
                    <a:pt x="22786" y="216692"/>
                  </a:lnTo>
                  <a:lnTo>
                    <a:pt x="19870" y="208720"/>
                  </a:lnTo>
                  <a:lnTo>
                    <a:pt x="19749" y="190503"/>
                  </a:lnTo>
                  <a:lnTo>
                    <a:pt x="23695" y="183071"/>
                  </a:lnTo>
                  <a:lnTo>
                    <a:pt x="37437" y="171695"/>
                  </a:lnTo>
                  <a:lnTo>
                    <a:pt x="95270" y="147458"/>
                  </a:lnTo>
                  <a:lnTo>
                    <a:pt x="157927" y="12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60235" y="2232041"/>
              <a:ext cx="178211" cy="270651"/>
            </a:xfrm>
            <a:custGeom>
              <a:avLst/>
              <a:gdLst/>
              <a:ahLst/>
              <a:cxnLst/>
              <a:rect l="0" t="0" r="0" b="0"/>
              <a:pathLst>
                <a:path w="178211" h="270651">
                  <a:moveTo>
                    <a:pt x="124407" y="0"/>
                  </a:moveTo>
                  <a:lnTo>
                    <a:pt x="81715" y="3120"/>
                  </a:lnTo>
                  <a:lnTo>
                    <a:pt x="19071" y="21331"/>
                  </a:lnTo>
                  <a:lnTo>
                    <a:pt x="8560" y="24749"/>
                  </a:lnTo>
                  <a:lnTo>
                    <a:pt x="2722" y="31707"/>
                  </a:lnTo>
                  <a:lnTo>
                    <a:pt x="0" y="41025"/>
                  </a:lnTo>
                  <a:lnTo>
                    <a:pt x="1758" y="76496"/>
                  </a:lnTo>
                  <a:lnTo>
                    <a:pt x="4036" y="89602"/>
                  </a:lnTo>
                  <a:lnTo>
                    <a:pt x="9065" y="97169"/>
                  </a:lnTo>
                  <a:lnTo>
                    <a:pt x="15927" y="101045"/>
                  </a:lnTo>
                  <a:lnTo>
                    <a:pt x="32910" y="102231"/>
                  </a:lnTo>
                  <a:lnTo>
                    <a:pt x="62202" y="98661"/>
                  </a:lnTo>
                  <a:lnTo>
                    <a:pt x="114006" y="109771"/>
                  </a:lnTo>
                  <a:lnTo>
                    <a:pt x="139912" y="125201"/>
                  </a:lnTo>
                  <a:lnTo>
                    <a:pt x="151965" y="141043"/>
                  </a:lnTo>
                  <a:lnTo>
                    <a:pt x="177906" y="185166"/>
                  </a:lnTo>
                  <a:lnTo>
                    <a:pt x="178210" y="212928"/>
                  </a:lnTo>
                  <a:lnTo>
                    <a:pt x="168207" y="235404"/>
                  </a:lnTo>
                  <a:lnTo>
                    <a:pt x="152062" y="252023"/>
                  </a:lnTo>
                  <a:lnTo>
                    <a:pt x="133189" y="263309"/>
                  </a:lnTo>
                  <a:lnTo>
                    <a:pt x="97243" y="270650"/>
                  </a:lnTo>
                  <a:lnTo>
                    <a:pt x="47001" y="265001"/>
                  </a:lnTo>
                  <a:lnTo>
                    <a:pt x="2965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748145" y="1652974"/>
            <a:ext cx="529483" cy="547482"/>
            <a:chOff x="3748145" y="1652974"/>
            <a:chExt cx="529483" cy="547482"/>
          </a:xfrm>
        </p:grpSpPr>
        <p:sp>
          <p:nvSpPr>
            <p:cNvPr id="68" name="Freeform 67"/>
            <p:cNvSpPr/>
            <p:nvPr/>
          </p:nvSpPr>
          <p:spPr>
            <a:xfrm>
              <a:off x="3748145" y="1863544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61938" y="2519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53126" y="1684559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42162" y="1652974"/>
              <a:ext cx="37652" cy="178985"/>
            </a:xfrm>
            <a:custGeom>
              <a:avLst/>
              <a:gdLst/>
              <a:ahLst/>
              <a:cxnLst/>
              <a:rect l="0" t="0" r="0" b="0"/>
              <a:pathLst>
                <a:path w="37652" h="178985">
                  <a:moveTo>
                    <a:pt x="6066" y="0"/>
                  </a:moveTo>
                  <a:lnTo>
                    <a:pt x="0" y="32452"/>
                  </a:lnTo>
                  <a:lnTo>
                    <a:pt x="13785" y="94832"/>
                  </a:lnTo>
                  <a:lnTo>
                    <a:pt x="30724" y="152998"/>
                  </a:lnTo>
                  <a:lnTo>
                    <a:pt x="3765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24866" y="1674031"/>
              <a:ext cx="123363" cy="71932"/>
            </a:xfrm>
            <a:custGeom>
              <a:avLst/>
              <a:gdLst/>
              <a:ahLst/>
              <a:cxnLst/>
              <a:rect l="0" t="0" r="0" b="0"/>
              <a:pathLst>
                <a:path w="123363" h="71932">
                  <a:moveTo>
                    <a:pt x="123362" y="63171"/>
                  </a:moveTo>
                  <a:lnTo>
                    <a:pt x="106594" y="57581"/>
                  </a:lnTo>
                  <a:lnTo>
                    <a:pt x="89003" y="57957"/>
                  </a:lnTo>
                  <a:lnTo>
                    <a:pt x="37599" y="69720"/>
                  </a:lnTo>
                  <a:lnTo>
                    <a:pt x="12325" y="71931"/>
                  </a:lnTo>
                  <a:lnTo>
                    <a:pt x="4884" y="69011"/>
                  </a:lnTo>
                  <a:lnTo>
                    <a:pt x="1093" y="63554"/>
                  </a:lnTo>
                  <a:lnTo>
                    <a:pt x="0" y="48133"/>
                  </a:lnTo>
                  <a:lnTo>
                    <a:pt x="5961" y="22060"/>
                  </a:lnTo>
                  <a:lnTo>
                    <a:pt x="18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06072" y="1895129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309038" y="0"/>
                  </a:lnTo>
                  <a:lnTo>
                    <a:pt x="261193" y="0"/>
                  </a:lnTo>
                  <a:lnTo>
                    <a:pt x="198213" y="0"/>
                  </a:lnTo>
                  <a:lnTo>
                    <a:pt x="134897" y="8333"/>
                  </a:lnTo>
                  <a:lnTo>
                    <a:pt x="80329" y="15684"/>
                  </a:lnTo>
                  <a:lnTo>
                    <a:pt x="19836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24773" y="1998445"/>
              <a:ext cx="160285" cy="175600"/>
            </a:xfrm>
            <a:custGeom>
              <a:avLst/>
              <a:gdLst/>
              <a:ahLst/>
              <a:cxnLst/>
              <a:rect l="0" t="0" r="0" b="0"/>
              <a:pathLst>
                <a:path w="160285" h="175600">
                  <a:moveTo>
                    <a:pt x="33942" y="33555"/>
                  </a:moveTo>
                  <a:lnTo>
                    <a:pt x="39531" y="16787"/>
                  </a:lnTo>
                  <a:lnTo>
                    <a:pt x="51633" y="5435"/>
                  </a:lnTo>
                  <a:lnTo>
                    <a:pt x="59774" y="770"/>
                  </a:lnTo>
                  <a:lnTo>
                    <a:pt x="67541" y="0"/>
                  </a:lnTo>
                  <a:lnTo>
                    <a:pt x="82410" y="5384"/>
                  </a:lnTo>
                  <a:lnTo>
                    <a:pt x="103935" y="21568"/>
                  </a:lnTo>
                  <a:lnTo>
                    <a:pt x="111843" y="40705"/>
                  </a:lnTo>
                  <a:lnTo>
                    <a:pt x="114188" y="64809"/>
                  </a:lnTo>
                  <a:lnTo>
                    <a:pt x="106161" y="118410"/>
                  </a:lnTo>
                  <a:lnTo>
                    <a:pt x="98795" y="143798"/>
                  </a:lnTo>
                  <a:lnTo>
                    <a:pt x="87722" y="162880"/>
                  </a:lnTo>
                  <a:lnTo>
                    <a:pt x="79154" y="168905"/>
                  </a:lnTo>
                  <a:lnTo>
                    <a:pt x="57156" y="175599"/>
                  </a:lnTo>
                  <a:lnTo>
                    <a:pt x="34900" y="172334"/>
                  </a:lnTo>
                  <a:lnTo>
                    <a:pt x="24053" y="168189"/>
                  </a:lnTo>
                  <a:lnTo>
                    <a:pt x="8879" y="154223"/>
                  </a:lnTo>
                  <a:lnTo>
                    <a:pt x="3196" y="145586"/>
                  </a:lnTo>
                  <a:lnTo>
                    <a:pt x="0" y="126630"/>
                  </a:lnTo>
                  <a:lnTo>
                    <a:pt x="785" y="116662"/>
                  </a:lnTo>
                  <a:lnTo>
                    <a:pt x="5988" y="110016"/>
                  </a:lnTo>
                  <a:lnTo>
                    <a:pt x="24247" y="102633"/>
                  </a:lnTo>
                  <a:lnTo>
                    <a:pt x="44841" y="102470"/>
                  </a:lnTo>
                  <a:lnTo>
                    <a:pt x="65692" y="107468"/>
                  </a:lnTo>
                  <a:lnTo>
                    <a:pt x="110793" y="123501"/>
                  </a:lnTo>
                  <a:lnTo>
                    <a:pt x="160284" y="128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28070" y="1989886"/>
              <a:ext cx="149558" cy="210570"/>
            </a:xfrm>
            <a:custGeom>
              <a:avLst/>
              <a:gdLst/>
              <a:ahLst/>
              <a:cxnLst/>
              <a:rect l="0" t="0" r="0" b="0"/>
              <a:pathLst>
                <a:path w="149558" h="210570">
                  <a:moveTo>
                    <a:pt x="104385" y="0"/>
                  </a:moveTo>
                  <a:lnTo>
                    <a:pt x="66908" y="8333"/>
                  </a:lnTo>
                  <a:lnTo>
                    <a:pt x="15484" y="15684"/>
                  </a:lnTo>
                  <a:lnTo>
                    <a:pt x="7683" y="20984"/>
                  </a:lnTo>
                  <a:lnTo>
                    <a:pt x="3652" y="28027"/>
                  </a:lnTo>
                  <a:lnTo>
                    <a:pt x="0" y="70137"/>
                  </a:lnTo>
                  <a:lnTo>
                    <a:pt x="3210" y="79513"/>
                  </a:lnTo>
                  <a:lnTo>
                    <a:pt x="16135" y="93051"/>
                  </a:lnTo>
                  <a:lnTo>
                    <a:pt x="23325" y="94789"/>
                  </a:lnTo>
                  <a:lnTo>
                    <a:pt x="30458" y="93608"/>
                  </a:lnTo>
                  <a:lnTo>
                    <a:pt x="46962" y="88397"/>
                  </a:lnTo>
                  <a:lnTo>
                    <a:pt x="81392" y="86633"/>
                  </a:lnTo>
                  <a:lnTo>
                    <a:pt x="103525" y="90366"/>
                  </a:lnTo>
                  <a:lnTo>
                    <a:pt x="130127" y="104634"/>
                  </a:lnTo>
                  <a:lnTo>
                    <a:pt x="142342" y="120203"/>
                  </a:lnTo>
                  <a:lnTo>
                    <a:pt x="147238" y="129268"/>
                  </a:lnTo>
                  <a:lnTo>
                    <a:pt x="149557" y="148699"/>
                  </a:lnTo>
                  <a:lnTo>
                    <a:pt x="145519" y="167864"/>
                  </a:lnTo>
                  <a:lnTo>
                    <a:pt x="135925" y="184180"/>
                  </a:lnTo>
                  <a:lnTo>
                    <a:pt x="120743" y="196111"/>
                  </a:lnTo>
                  <a:lnTo>
                    <a:pt x="101127" y="204144"/>
                  </a:lnTo>
                  <a:lnTo>
                    <a:pt x="51743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1379233" y="126341"/>
            <a:ext cx="526426" cy="2579483"/>
          </a:xfrm>
          <a:custGeom>
            <a:avLst/>
            <a:gdLst/>
            <a:ahLst/>
            <a:cxnLst/>
            <a:rect l="0" t="0" r="0" b="0"/>
            <a:pathLst>
              <a:path w="526426" h="2579483">
                <a:moveTo>
                  <a:pt x="0" y="0"/>
                </a:moveTo>
                <a:lnTo>
                  <a:pt x="14654" y="58617"/>
                </a:lnTo>
                <a:lnTo>
                  <a:pt x="24749" y="110175"/>
                </a:lnTo>
                <a:lnTo>
                  <a:pt x="37471" y="166433"/>
                </a:lnTo>
                <a:lnTo>
                  <a:pt x="44316" y="221392"/>
                </a:lnTo>
                <a:lnTo>
                  <a:pt x="56587" y="277309"/>
                </a:lnTo>
                <a:lnTo>
                  <a:pt x="66809" y="324971"/>
                </a:lnTo>
                <a:lnTo>
                  <a:pt x="77247" y="376138"/>
                </a:lnTo>
                <a:lnTo>
                  <a:pt x="93338" y="428343"/>
                </a:lnTo>
                <a:lnTo>
                  <a:pt x="107334" y="486446"/>
                </a:lnTo>
                <a:lnTo>
                  <a:pt x="124479" y="548115"/>
                </a:lnTo>
                <a:lnTo>
                  <a:pt x="138788" y="610841"/>
                </a:lnTo>
                <a:lnTo>
                  <a:pt x="146691" y="655970"/>
                </a:lnTo>
                <a:lnTo>
                  <a:pt x="155273" y="704494"/>
                </a:lnTo>
                <a:lnTo>
                  <a:pt x="166886" y="757255"/>
                </a:lnTo>
                <a:lnTo>
                  <a:pt x="179846" y="808781"/>
                </a:lnTo>
                <a:lnTo>
                  <a:pt x="192236" y="860147"/>
                </a:lnTo>
                <a:lnTo>
                  <a:pt x="201641" y="914172"/>
                </a:lnTo>
                <a:lnTo>
                  <a:pt x="212841" y="969379"/>
                </a:lnTo>
                <a:lnTo>
                  <a:pt x="225617" y="1025110"/>
                </a:lnTo>
                <a:lnTo>
                  <a:pt x="239094" y="1081076"/>
                </a:lnTo>
                <a:lnTo>
                  <a:pt x="249764" y="1137145"/>
                </a:lnTo>
                <a:lnTo>
                  <a:pt x="259575" y="1193260"/>
                </a:lnTo>
                <a:lnTo>
                  <a:pt x="271734" y="1249395"/>
                </a:lnTo>
                <a:lnTo>
                  <a:pt x="284937" y="1308660"/>
                </a:lnTo>
                <a:lnTo>
                  <a:pt x="297434" y="1368924"/>
                </a:lnTo>
                <a:lnTo>
                  <a:pt x="306888" y="1426904"/>
                </a:lnTo>
                <a:lnTo>
                  <a:pt x="318109" y="1486988"/>
                </a:lnTo>
                <a:lnTo>
                  <a:pt x="330894" y="1548787"/>
                </a:lnTo>
                <a:lnTo>
                  <a:pt x="344376" y="1611349"/>
                </a:lnTo>
                <a:lnTo>
                  <a:pt x="358166" y="1674249"/>
                </a:lnTo>
                <a:lnTo>
                  <a:pt x="365120" y="1705762"/>
                </a:lnTo>
                <a:lnTo>
                  <a:pt x="370925" y="1738469"/>
                </a:lnTo>
                <a:lnTo>
                  <a:pt x="375965" y="1771972"/>
                </a:lnTo>
                <a:lnTo>
                  <a:pt x="380495" y="1806006"/>
                </a:lnTo>
                <a:lnTo>
                  <a:pt x="385854" y="1839223"/>
                </a:lnTo>
                <a:lnTo>
                  <a:pt x="391767" y="1871897"/>
                </a:lnTo>
                <a:lnTo>
                  <a:pt x="398048" y="1904208"/>
                </a:lnTo>
                <a:lnTo>
                  <a:pt x="404575" y="1937447"/>
                </a:lnTo>
                <a:lnTo>
                  <a:pt x="411267" y="1971304"/>
                </a:lnTo>
                <a:lnTo>
                  <a:pt x="418067" y="2005574"/>
                </a:lnTo>
                <a:lnTo>
                  <a:pt x="423771" y="2038950"/>
                </a:lnTo>
                <a:lnTo>
                  <a:pt x="428743" y="2071728"/>
                </a:lnTo>
                <a:lnTo>
                  <a:pt x="433227" y="2104109"/>
                </a:lnTo>
                <a:lnTo>
                  <a:pt x="438557" y="2136225"/>
                </a:lnTo>
                <a:lnTo>
                  <a:pt x="444450" y="2168164"/>
                </a:lnTo>
                <a:lnTo>
                  <a:pt x="450718" y="2199985"/>
                </a:lnTo>
                <a:lnTo>
                  <a:pt x="457236" y="2232898"/>
                </a:lnTo>
                <a:lnTo>
                  <a:pt x="463921" y="2266538"/>
                </a:lnTo>
                <a:lnTo>
                  <a:pt x="470718" y="2300662"/>
                </a:lnTo>
                <a:lnTo>
                  <a:pt x="477588" y="2333941"/>
                </a:lnTo>
                <a:lnTo>
                  <a:pt x="484508" y="2366655"/>
                </a:lnTo>
                <a:lnTo>
                  <a:pt x="497267" y="2428741"/>
                </a:lnTo>
                <a:lnTo>
                  <a:pt x="506836" y="2483630"/>
                </a:lnTo>
                <a:lnTo>
                  <a:pt x="518801" y="2543803"/>
                </a:lnTo>
                <a:lnTo>
                  <a:pt x="526425" y="25794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042321" y="2962883"/>
            <a:ext cx="2874281" cy="932662"/>
            <a:chOff x="1042321" y="2962883"/>
            <a:chExt cx="2874281" cy="932662"/>
          </a:xfrm>
        </p:grpSpPr>
        <p:sp>
          <p:nvSpPr>
            <p:cNvPr id="77" name="Freeform 76"/>
            <p:cNvSpPr/>
            <p:nvPr/>
          </p:nvSpPr>
          <p:spPr>
            <a:xfrm>
              <a:off x="1042321" y="3084849"/>
              <a:ext cx="84229" cy="652768"/>
            </a:xfrm>
            <a:custGeom>
              <a:avLst/>
              <a:gdLst/>
              <a:ahLst/>
              <a:cxnLst/>
              <a:rect l="0" t="0" r="0" b="0"/>
              <a:pathLst>
                <a:path w="84229" h="652768">
                  <a:moveTo>
                    <a:pt x="0" y="0"/>
                  </a:moveTo>
                  <a:lnTo>
                    <a:pt x="8333" y="57265"/>
                  </a:lnTo>
                  <a:lnTo>
                    <a:pt x="12997" y="106655"/>
                  </a:lnTo>
                  <a:lnTo>
                    <a:pt x="21788" y="164573"/>
                  </a:lnTo>
                  <a:lnTo>
                    <a:pt x="26061" y="210014"/>
                  </a:lnTo>
                  <a:lnTo>
                    <a:pt x="24061" y="257507"/>
                  </a:lnTo>
                  <a:lnTo>
                    <a:pt x="27536" y="313515"/>
                  </a:lnTo>
                  <a:lnTo>
                    <a:pt x="30785" y="374361"/>
                  </a:lnTo>
                  <a:lnTo>
                    <a:pt x="34547" y="431441"/>
                  </a:lnTo>
                  <a:lnTo>
                    <a:pt x="48353" y="494593"/>
                  </a:lnTo>
                  <a:lnTo>
                    <a:pt x="54915" y="551246"/>
                  </a:lnTo>
                  <a:lnTo>
                    <a:pt x="67129" y="607238"/>
                  </a:lnTo>
                  <a:lnTo>
                    <a:pt x="84228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096126" y="3200663"/>
              <a:ext cx="209408" cy="536954"/>
            </a:xfrm>
            <a:custGeom>
              <a:avLst/>
              <a:gdLst/>
              <a:ahLst/>
              <a:cxnLst/>
              <a:rect l="0" t="0" r="0" b="0"/>
              <a:pathLst>
                <a:path w="209408" h="536954">
                  <a:moveTo>
                    <a:pt x="198879" y="0"/>
                  </a:moveTo>
                  <a:lnTo>
                    <a:pt x="153097" y="55659"/>
                  </a:lnTo>
                  <a:lnTo>
                    <a:pt x="119515" y="95352"/>
                  </a:lnTo>
                  <a:lnTo>
                    <a:pt x="85230" y="157980"/>
                  </a:lnTo>
                  <a:lnTo>
                    <a:pt x="44343" y="212038"/>
                  </a:lnTo>
                  <a:lnTo>
                    <a:pt x="2336" y="268280"/>
                  </a:lnTo>
                  <a:lnTo>
                    <a:pt x="0" y="275949"/>
                  </a:lnTo>
                  <a:lnTo>
                    <a:pt x="782" y="283402"/>
                  </a:lnTo>
                  <a:lnTo>
                    <a:pt x="23185" y="334640"/>
                  </a:lnTo>
                  <a:lnTo>
                    <a:pt x="77345" y="395315"/>
                  </a:lnTo>
                  <a:lnTo>
                    <a:pt x="125812" y="451866"/>
                  </a:lnTo>
                  <a:lnTo>
                    <a:pt x="179341" y="510232"/>
                  </a:lnTo>
                  <a:lnTo>
                    <a:pt x="209407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16103" y="341123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68746" y="3527046"/>
              <a:ext cx="136871" cy="16306"/>
            </a:xfrm>
            <a:custGeom>
              <a:avLst/>
              <a:gdLst/>
              <a:ahLst/>
              <a:cxnLst/>
              <a:rect l="0" t="0" r="0" b="0"/>
              <a:pathLst>
                <a:path w="136871" h="16306">
                  <a:moveTo>
                    <a:pt x="136870" y="0"/>
                  </a:moveTo>
                  <a:lnTo>
                    <a:pt x="99392" y="8333"/>
                  </a:lnTo>
                  <a:lnTo>
                    <a:pt x="42724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57406" y="2962883"/>
              <a:ext cx="183441" cy="394344"/>
            </a:xfrm>
            <a:custGeom>
              <a:avLst/>
              <a:gdLst/>
              <a:ahLst/>
              <a:cxnLst/>
              <a:rect l="0" t="0" r="0" b="0"/>
              <a:pathLst>
                <a:path w="183441" h="394344">
                  <a:moveTo>
                    <a:pt x="174635" y="79852"/>
                  </a:moveTo>
                  <a:lnTo>
                    <a:pt x="135093" y="138631"/>
                  </a:lnTo>
                  <a:lnTo>
                    <a:pt x="113402" y="189859"/>
                  </a:lnTo>
                  <a:lnTo>
                    <a:pt x="94993" y="252274"/>
                  </a:lnTo>
                  <a:lnTo>
                    <a:pt x="80091" y="307756"/>
                  </a:lnTo>
                  <a:lnTo>
                    <a:pt x="75294" y="330882"/>
                  </a:lnTo>
                  <a:lnTo>
                    <a:pt x="81746" y="374323"/>
                  </a:lnTo>
                  <a:lnTo>
                    <a:pt x="84633" y="384961"/>
                  </a:lnTo>
                  <a:lnTo>
                    <a:pt x="91237" y="390883"/>
                  </a:lnTo>
                  <a:lnTo>
                    <a:pt x="100319" y="393660"/>
                  </a:lnTo>
                  <a:lnTo>
                    <a:pt x="111053" y="394343"/>
                  </a:lnTo>
                  <a:lnTo>
                    <a:pt x="129219" y="388862"/>
                  </a:lnTo>
                  <a:lnTo>
                    <a:pt x="165534" y="366279"/>
                  </a:lnTo>
                  <a:lnTo>
                    <a:pt x="172077" y="357371"/>
                  </a:lnTo>
                  <a:lnTo>
                    <a:pt x="179347" y="334995"/>
                  </a:lnTo>
                  <a:lnTo>
                    <a:pt x="183440" y="296090"/>
                  </a:lnTo>
                  <a:lnTo>
                    <a:pt x="178159" y="275004"/>
                  </a:lnTo>
                  <a:lnTo>
                    <a:pt x="155704" y="242403"/>
                  </a:lnTo>
                  <a:lnTo>
                    <a:pt x="100198" y="199273"/>
                  </a:lnTo>
                  <a:lnTo>
                    <a:pt x="37700" y="157070"/>
                  </a:lnTo>
                  <a:lnTo>
                    <a:pt x="11749" y="130418"/>
                  </a:lnTo>
                  <a:lnTo>
                    <a:pt x="2806" y="107395"/>
                  </a:lnTo>
                  <a:lnTo>
                    <a:pt x="0" y="82735"/>
                  </a:lnTo>
                  <a:lnTo>
                    <a:pt x="2653" y="60077"/>
                  </a:lnTo>
                  <a:lnTo>
                    <a:pt x="10851" y="41428"/>
                  </a:lnTo>
                  <a:lnTo>
                    <a:pt x="23463" y="25340"/>
                  </a:lnTo>
                  <a:lnTo>
                    <a:pt x="40767" y="10391"/>
                  </a:lnTo>
                  <a:lnTo>
                    <a:pt x="63276" y="2187"/>
                  </a:lnTo>
                  <a:lnTo>
                    <a:pt x="75829" y="0"/>
                  </a:lnTo>
                  <a:lnTo>
                    <a:pt x="99136" y="3808"/>
                  </a:lnTo>
                  <a:lnTo>
                    <a:pt x="128868" y="19106"/>
                  </a:lnTo>
                  <a:lnTo>
                    <a:pt x="143766" y="32967"/>
                  </a:lnTo>
                  <a:lnTo>
                    <a:pt x="154286" y="50826"/>
                  </a:lnTo>
                  <a:lnTo>
                    <a:pt x="162813" y="108554"/>
                  </a:lnTo>
                  <a:lnTo>
                    <a:pt x="164107" y="121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79357" y="3411666"/>
              <a:ext cx="473783" cy="20625"/>
            </a:xfrm>
            <a:custGeom>
              <a:avLst/>
              <a:gdLst/>
              <a:ahLst/>
              <a:cxnLst/>
              <a:rect l="0" t="0" r="0" b="0"/>
              <a:pathLst>
                <a:path w="473783" h="20625">
                  <a:moveTo>
                    <a:pt x="473782" y="10095"/>
                  </a:moveTo>
                  <a:lnTo>
                    <a:pt x="436305" y="1762"/>
                  </a:lnTo>
                  <a:lnTo>
                    <a:pt x="384881" y="0"/>
                  </a:lnTo>
                  <a:lnTo>
                    <a:pt x="329663" y="6888"/>
                  </a:lnTo>
                  <a:lnTo>
                    <a:pt x="273696" y="9462"/>
                  </a:lnTo>
                  <a:lnTo>
                    <a:pt x="217580" y="15559"/>
                  </a:lnTo>
                  <a:lnTo>
                    <a:pt x="161435" y="19623"/>
                  </a:lnTo>
                  <a:lnTo>
                    <a:pt x="105285" y="20426"/>
                  </a:lnTo>
                  <a:lnTo>
                    <a:pt x="49133" y="20584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74114" y="3579689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5589" y="62092"/>
                  </a:lnTo>
                  <a:lnTo>
                    <a:pt x="21330" y="124005"/>
                  </a:lnTo>
                  <a:lnTo>
                    <a:pt x="28547" y="157235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42111" y="3537575"/>
              <a:ext cx="239700" cy="297917"/>
            </a:xfrm>
            <a:custGeom>
              <a:avLst/>
              <a:gdLst/>
              <a:ahLst/>
              <a:cxnLst/>
              <a:rect l="0" t="0" r="0" b="0"/>
              <a:pathLst>
                <a:path w="239700" h="297917">
                  <a:moveTo>
                    <a:pt x="153101" y="0"/>
                  </a:moveTo>
                  <a:lnTo>
                    <a:pt x="141923" y="11178"/>
                  </a:lnTo>
                  <a:lnTo>
                    <a:pt x="120837" y="16666"/>
                  </a:lnTo>
                  <a:lnTo>
                    <a:pt x="82320" y="16637"/>
                  </a:lnTo>
                  <a:lnTo>
                    <a:pt x="59642" y="14413"/>
                  </a:lnTo>
                  <a:lnTo>
                    <a:pt x="37864" y="17324"/>
                  </a:lnTo>
                  <a:lnTo>
                    <a:pt x="19606" y="25637"/>
                  </a:lnTo>
                  <a:lnTo>
                    <a:pt x="11462" y="31129"/>
                  </a:lnTo>
                  <a:lnTo>
                    <a:pt x="6033" y="39470"/>
                  </a:lnTo>
                  <a:lnTo>
                    <a:pt x="0" y="61216"/>
                  </a:lnTo>
                  <a:lnTo>
                    <a:pt x="3558" y="83359"/>
                  </a:lnTo>
                  <a:lnTo>
                    <a:pt x="22967" y="136756"/>
                  </a:lnTo>
                  <a:lnTo>
                    <a:pt x="30143" y="157876"/>
                  </a:lnTo>
                  <a:lnTo>
                    <a:pt x="34864" y="162573"/>
                  </a:lnTo>
                  <a:lnTo>
                    <a:pt x="40351" y="163364"/>
                  </a:lnTo>
                  <a:lnTo>
                    <a:pt x="82361" y="152578"/>
                  </a:lnTo>
                  <a:lnTo>
                    <a:pt x="133322" y="159643"/>
                  </a:lnTo>
                  <a:lnTo>
                    <a:pt x="171417" y="172084"/>
                  </a:lnTo>
                  <a:lnTo>
                    <a:pt x="215730" y="197248"/>
                  </a:lnTo>
                  <a:lnTo>
                    <a:pt x="230849" y="214008"/>
                  </a:lnTo>
                  <a:lnTo>
                    <a:pt x="236519" y="223390"/>
                  </a:lnTo>
                  <a:lnTo>
                    <a:pt x="239699" y="243174"/>
                  </a:lnTo>
                  <a:lnTo>
                    <a:pt x="238909" y="253363"/>
                  </a:lnTo>
                  <a:lnTo>
                    <a:pt x="231792" y="270923"/>
                  </a:lnTo>
                  <a:lnTo>
                    <a:pt x="226619" y="278881"/>
                  </a:lnTo>
                  <a:lnTo>
                    <a:pt x="211512" y="290844"/>
                  </a:lnTo>
                  <a:lnTo>
                    <a:pt x="202570" y="295671"/>
                  </a:lnTo>
                  <a:lnTo>
                    <a:pt x="180157" y="297916"/>
                  </a:lnTo>
                  <a:lnTo>
                    <a:pt x="144350" y="295721"/>
                  </a:lnTo>
                  <a:lnTo>
                    <a:pt x="11098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58466" y="340070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849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11109" y="329541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32165" y="350598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48021" y="339017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6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34485" y="3137492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32227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39812" y="3169077"/>
              <a:ext cx="18862" cy="221100"/>
            </a:xfrm>
            <a:custGeom>
              <a:avLst/>
              <a:gdLst/>
              <a:ahLst/>
              <a:cxnLst/>
              <a:rect l="0" t="0" r="0" b="0"/>
              <a:pathLst>
                <a:path w="18862" h="221100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8613" y="163632"/>
                  </a:lnTo>
                  <a:lnTo>
                    <a:pt x="18861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66085" y="3179606"/>
              <a:ext cx="171532" cy="131556"/>
            </a:xfrm>
            <a:custGeom>
              <a:avLst/>
              <a:gdLst/>
              <a:ahLst/>
              <a:cxnLst/>
              <a:rect l="0" t="0" r="0" b="0"/>
              <a:pathLst>
                <a:path w="171532" h="131556">
                  <a:moveTo>
                    <a:pt x="171531" y="126342"/>
                  </a:moveTo>
                  <a:lnTo>
                    <a:pt x="112914" y="126342"/>
                  </a:lnTo>
                  <a:lnTo>
                    <a:pt x="56317" y="131555"/>
                  </a:lnTo>
                  <a:lnTo>
                    <a:pt x="36097" y="126319"/>
                  </a:lnTo>
                  <a:lnTo>
                    <a:pt x="19312" y="116193"/>
                  </a:lnTo>
                  <a:lnTo>
                    <a:pt x="7172" y="100774"/>
                  </a:lnTo>
                  <a:lnTo>
                    <a:pt x="2297" y="91749"/>
                  </a:lnTo>
                  <a:lnTo>
                    <a:pt x="0" y="72363"/>
                  </a:lnTo>
                  <a:lnTo>
                    <a:pt x="4048" y="52048"/>
                  </a:lnTo>
                  <a:lnTo>
                    <a:pt x="241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3421761"/>
              <a:ext cx="473784" cy="31587"/>
            </a:xfrm>
            <a:custGeom>
              <a:avLst/>
              <a:gdLst/>
              <a:ahLst/>
              <a:cxnLst/>
              <a:rect l="0" t="0" r="0" b="0"/>
              <a:pathLst>
                <a:path w="473784" h="31587">
                  <a:moveTo>
                    <a:pt x="473783" y="0"/>
                  </a:moveTo>
                  <a:lnTo>
                    <a:pt x="419638" y="0"/>
                  </a:lnTo>
                  <a:lnTo>
                    <a:pt x="364691" y="5589"/>
                  </a:lnTo>
                  <a:lnTo>
                    <a:pt x="308778" y="10723"/>
                  </a:lnTo>
                  <a:lnTo>
                    <a:pt x="252673" y="18669"/>
                  </a:lnTo>
                  <a:lnTo>
                    <a:pt x="190941" y="20586"/>
                  </a:lnTo>
                  <a:lnTo>
                    <a:pt x="129657" y="22134"/>
                  </a:lnTo>
                  <a:lnTo>
                    <a:pt x="80791" y="28265"/>
                  </a:lnTo>
                  <a:lnTo>
                    <a:pt x="28004" y="3093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53347" y="3576354"/>
              <a:ext cx="189514" cy="282777"/>
            </a:xfrm>
            <a:custGeom>
              <a:avLst/>
              <a:gdLst/>
              <a:ahLst/>
              <a:cxnLst/>
              <a:rect l="0" t="0" r="0" b="0"/>
              <a:pathLst>
                <a:path w="189514" h="282777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114603" y="8265"/>
                  </a:lnTo>
                  <a:lnTo>
                    <a:pt x="123195" y="13641"/>
                  </a:lnTo>
                  <a:lnTo>
                    <a:pt x="135862" y="28972"/>
                  </a:lnTo>
                  <a:lnTo>
                    <a:pt x="149569" y="57335"/>
                  </a:lnTo>
                  <a:lnTo>
                    <a:pt x="156827" y="120251"/>
                  </a:lnTo>
                  <a:lnTo>
                    <a:pt x="152121" y="175518"/>
                  </a:lnTo>
                  <a:lnTo>
                    <a:pt x="138756" y="223090"/>
                  </a:lnTo>
                  <a:lnTo>
                    <a:pt x="114799" y="263162"/>
                  </a:lnTo>
                  <a:lnTo>
                    <a:pt x="108118" y="271310"/>
                  </a:lnTo>
                  <a:lnTo>
                    <a:pt x="88217" y="280362"/>
                  </a:lnTo>
                  <a:lnTo>
                    <a:pt x="76358" y="282776"/>
                  </a:lnTo>
                  <a:lnTo>
                    <a:pt x="66113" y="280876"/>
                  </a:lnTo>
                  <a:lnTo>
                    <a:pt x="48491" y="269406"/>
                  </a:lnTo>
                  <a:lnTo>
                    <a:pt x="39099" y="249491"/>
                  </a:lnTo>
                  <a:lnTo>
                    <a:pt x="36594" y="237629"/>
                  </a:lnTo>
                  <a:lnTo>
                    <a:pt x="37264" y="227381"/>
                  </a:lnTo>
                  <a:lnTo>
                    <a:pt x="44248" y="209755"/>
                  </a:lnTo>
                  <a:lnTo>
                    <a:pt x="61333" y="186679"/>
                  </a:lnTo>
                  <a:lnTo>
                    <a:pt x="86803" y="170613"/>
                  </a:lnTo>
                  <a:lnTo>
                    <a:pt x="140329" y="151041"/>
                  </a:lnTo>
                  <a:lnTo>
                    <a:pt x="189513" y="14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93938" y="3611274"/>
              <a:ext cx="208811" cy="284271"/>
            </a:xfrm>
            <a:custGeom>
              <a:avLst/>
              <a:gdLst/>
              <a:ahLst/>
              <a:cxnLst/>
              <a:rect l="0" t="0" r="0" b="0"/>
              <a:pathLst>
                <a:path w="208811" h="284271">
                  <a:moveTo>
                    <a:pt x="148963" y="0"/>
                  </a:moveTo>
                  <a:lnTo>
                    <a:pt x="111485" y="8334"/>
                  </a:lnTo>
                  <a:lnTo>
                    <a:pt x="60062" y="10095"/>
                  </a:lnTo>
                  <a:lnTo>
                    <a:pt x="24356" y="15989"/>
                  </a:lnTo>
                  <a:lnTo>
                    <a:pt x="15589" y="21188"/>
                  </a:lnTo>
                  <a:lnTo>
                    <a:pt x="2728" y="36323"/>
                  </a:lnTo>
                  <a:lnTo>
                    <a:pt x="0" y="45272"/>
                  </a:lnTo>
                  <a:lnTo>
                    <a:pt x="90" y="64575"/>
                  </a:lnTo>
                  <a:lnTo>
                    <a:pt x="7148" y="81733"/>
                  </a:lnTo>
                  <a:lnTo>
                    <a:pt x="12306" y="89583"/>
                  </a:lnTo>
                  <a:lnTo>
                    <a:pt x="20424" y="94818"/>
                  </a:lnTo>
                  <a:lnTo>
                    <a:pt x="54205" y="102184"/>
                  </a:lnTo>
                  <a:lnTo>
                    <a:pt x="115760" y="110466"/>
                  </a:lnTo>
                  <a:lnTo>
                    <a:pt x="169807" y="138015"/>
                  </a:lnTo>
                  <a:lnTo>
                    <a:pt x="188643" y="152587"/>
                  </a:lnTo>
                  <a:lnTo>
                    <a:pt x="200914" y="170762"/>
                  </a:lnTo>
                  <a:lnTo>
                    <a:pt x="208810" y="206314"/>
                  </a:lnTo>
                  <a:lnTo>
                    <a:pt x="204417" y="226616"/>
                  </a:lnTo>
                  <a:lnTo>
                    <a:pt x="182534" y="258713"/>
                  </a:lnTo>
                  <a:lnTo>
                    <a:pt x="163104" y="270182"/>
                  </a:lnTo>
                  <a:lnTo>
                    <a:pt x="125857" y="280096"/>
                  </a:lnTo>
                  <a:lnTo>
                    <a:pt x="6473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116850" y="3042735"/>
            <a:ext cx="4506197" cy="726468"/>
            <a:chOff x="5116850" y="3042735"/>
            <a:chExt cx="4506197" cy="726468"/>
          </a:xfrm>
        </p:grpSpPr>
        <p:sp>
          <p:nvSpPr>
            <p:cNvPr id="96" name="Freeform 95"/>
            <p:cNvSpPr/>
            <p:nvPr/>
          </p:nvSpPr>
          <p:spPr>
            <a:xfrm>
              <a:off x="5116850" y="3054034"/>
              <a:ext cx="273741" cy="430899"/>
            </a:xfrm>
            <a:custGeom>
              <a:avLst/>
              <a:gdLst/>
              <a:ahLst/>
              <a:cxnLst/>
              <a:rect l="0" t="0" r="0" b="0"/>
              <a:pathLst>
                <a:path w="273741" h="430899">
                  <a:moveTo>
                    <a:pt x="0" y="430898"/>
                  </a:moveTo>
                  <a:lnTo>
                    <a:pt x="17958" y="375853"/>
                  </a:lnTo>
                  <a:lnTo>
                    <a:pt x="31666" y="324446"/>
                  </a:lnTo>
                  <a:lnTo>
                    <a:pt x="45639" y="269231"/>
                  </a:lnTo>
                  <a:lnTo>
                    <a:pt x="59664" y="206028"/>
                  </a:lnTo>
                  <a:lnTo>
                    <a:pt x="73699" y="144151"/>
                  </a:lnTo>
                  <a:lnTo>
                    <a:pt x="87347" y="99491"/>
                  </a:lnTo>
                  <a:lnTo>
                    <a:pt x="112920" y="52960"/>
                  </a:lnTo>
                  <a:lnTo>
                    <a:pt x="117394" y="51427"/>
                  </a:lnTo>
                  <a:lnTo>
                    <a:pt x="120376" y="56255"/>
                  </a:lnTo>
                  <a:lnTo>
                    <a:pt x="122520" y="74877"/>
                  </a:lnTo>
                  <a:lnTo>
                    <a:pt x="120604" y="118548"/>
                  </a:lnTo>
                  <a:lnTo>
                    <a:pt x="130797" y="177477"/>
                  </a:lnTo>
                  <a:lnTo>
                    <a:pt x="140660" y="216990"/>
                  </a:lnTo>
                  <a:lnTo>
                    <a:pt x="146415" y="226292"/>
                  </a:lnTo>
                  <a:lnTo>
                    <a:pt x="162170" y="239746"/>
                  </a:lnTo>
                  <a:lnTo>
                    <a:pt x="170114" y="240292"/>
                  </a:lnTo>
                  <a:lnTo>
                    <a:pt x="177750" y="237147"/>
                  </a:lnTo>
                  <a:lnTo>
                    <a:pt x="191304" y="224294"/>
                  </a:lnTo>
                  <a:lnTo>
                    <a:pt x="218980" y="171761"/>
                  </a:lnTo>
                  <a:lnTo>
                    <a:pt x="237534" y="117971"/>
                  </a:lnTo>
                  <a:lnTo>
                    <a:pt x="252464" y="62286"/>
                  </a:lnTo>
                  <a:lnTo>
                    <a:pt x="267862" y="385"/>
                  </a:lnTo>
                  <a:lnTo>
                    <a:pt x="267482" y="0"/>
                  </a:lnTo>
                  <a:lnTo>
                    <a:pt x="266059" y="3253"/>
                  </a:lnTo>
                  <a:lnTo>
                    <a:pt x="263587" y="66166"/>
                  </a:lnTo>
                  <a:lnTo>
                    <a:pt x="263323" y="119278"/>
                  </a:lnTo>
                  <a:lnTo>
                    <a:pt x="263244" y="179469"/>
                  </a:lnTo>
                  <a:lnTo>
                    <a:pt x="263221" y="238637"/>
                  </a:lnTo>
                  <a:lnTo>
                    <a:pt x="263215" y="293214"/>
                  </a:lnTo>
                  <a:lnTo>
                    <a:pt x="266332" y="343310"/>
                  </a:lnTo>
                  <a:lnTo>
                    <a:pt x="271545" y="384669"/>
                  </a:lnTo>
                  <a:lnTo>
                    <a:pt x="273740" y="420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43233" y="3284891"/>
              <a:ext cx="115814" cy="199507"/>
            </a:xfrm>
            <a:custGeom>
              <a:avLst/>
              <a:gdLst/>
              <a:ahLst/>
              <a:cxnLst/>
              <a:rect l="0" t="0" r="0" b="0"/>
              <a:pathLst>
                <a:path w="115814" h="199507">
                  <a:moveTo>
                    <a:pt x="0" y="21057"/>
                  </a:moveTo>
                  <a:lnTo>
                    <a:pt x="8333" y="58535"/>
                  </a:lnTo>
                  <a:lnTo>
                    <a:pt x="10095" y="109958"/>
                  </a:lnTo>
                  <a:lnTo>
                    <a:pt x="21924" y="167685"/>
                  </a:lnTo>
                  <a:lnTo>
                    <a:pt x="25144" y="178470"/>
                  </a:lnTo>
                  <a:lnTo>
                    <a:pt x="30801" y="186830"/>
                  </a:lnTo>
                  <a:lnTo>
                    <a:pt x="46445" y="199239"/>
                  </a:lnTo>
                  <a:lnTo>
                    <a:pt x="54360" y="199506"/>
                  </a:lnTo>
                  <a:lnTo>
                    <a:pt x="61976" y="196175"/>
                  </a:lnTo>
                  <a:lnTo>
                    <a:pt x="75508" y="183115"/>
                  </a:lnTo>
                  <a:lnTo>
                    <a:pt x="101318" y="125780"/>
                  </a:lnTo>
                  <a:lnTo>
                    <a:pt x="112603" y="80997"/>
                  </a:lnTo>
                  <a:lnTo>
                    <a:pt x="115390" y="182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32746" y="305326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0" y="281284"/>
                  </a:lnTo>
                  <a:lnTo>
                    <a:pt x="0" y="336027"/>
                  </a:lnTo>
                  <a:lnTo>
                    <a:pt x="5589" y="395749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03397" y="3084849"/>
              <a:ext cx="18863" cy="379027"/>
            </a:xfrm>
            <a:custGeom>
              <a:avLst/>
              <a:gdLst/>
              <a:ahLst/>
              <a:cxnLst/>
              <a:rect l="0" t="0" r="0" b="0"/>
              <a:pathLst>
                <a:path w="18863" h="379027">
                  <a:moveTo>
                    <a:pt x="8333" y="0"/>
                  </a:moveTo>
                  <a:lnTo>
                    <a:pt x="0" y="57265"/>
                  </a:lnTo>
                  <a:lnTo>
                    <a:pt x="1575" y="100416"/>
                  </a:lnTo>
                  <a:lnTo>
                    <a:pt x="6998" y="152027"/>
                  </a:lnTo>
                  <a:lnTo>
                    <a:pt x="13527" y="204533"/>
                  </a:lnTo>
                  <a:lnTo>
                    <a:pt x="17281" y="258954"/>
                  </a:lnTo>
                  <a:lnTo>
                    <a:pt x="18394" y="312124"/>
                  </a:lnTo>
                  <a:lnTo>
                    <a:pt x="18654" y="341103"/>
                  </a:lnTo>
                  <a:lnTo>
                    <a:pt x="1886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27502" y="325330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4477" y="17958"/>
                  </a:lnTo>
                  <a:lnTo>
                    <a:pt x="3638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38072" y="3379647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17015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02105" y="3282532"/>
              <a:ext cx="142335" cy="400082"/>
            </a:xfrm>
            <a:custGeom>
              <a:avLst/>
              <a:gdLst/>
              <a:ahLst/>
              <a:cxnLst/>
              <a:rect l="0" t="0" r="0" b="0"/>
              <a:pathLst>
                <a:path w="142335" h="400082">
                  <a:moveTo>
                    <a:pt x="20195" y="149758"/>
                  </a:moveTo>
                  <a:lnTo>
                    <a:pt x="28529" y="207022"/>
                  </a:lnTo>
                  <a:lnTo>
                    <a:pt x="30290" y="267914"/>
                  </a:lnTo>
                  <a:lnTo>
                    <a:pt x="37874" y="325002"/>
                  </a:lnTo>
                  <a:lnTo>
                    <a:pt x="40585" y="381339"/>
                  </a:lnTo>
                  <a:lnTo>
                    <a:pt x="40807" y="395392"/>
                  </a:lnTo>
                  <a:lnTo>
                    <a:pt x="39785" y="400081"/>
                  </a:lnTo>
                  <a:lnTo>
                    <a:pt x="37934" y="398528"/>
                  </a:lnTo>
                  <a:lnTo>
                    <a:pt x="33928" y="384325"/>
                  </a:lnTo>
                  <a:lnTo>
                    <a:pt x="28237" y="333959"/>
                  </a:lnTo>
                  <a:lnTo>
                    <a:pt x="22578" y="285054"/>
                  </a:lnTo>
                  <a:lnTo>
                    <a:pt x="15076" y="221717"/>
                  </a:lnTo>
                  <a:lnTo>
                    <a:pt x="3500" y="164145"/>
                  </a:lnTo>
                  <a:lnTo>
                    <a:pt x="0" y="107713"/>
                  </a:lnTo>
                  <a:lnTo>
                    <a:pt x="4898" y="57095"/>
                  </a:lnTo>
                  <a:lnTo>
                    <a:pt x="13843" y="24036"/>
                  </a:lnTo>
                  <a:lnTo>
                    <a:pt x="19470" y="15641"/>
                  </a:lnTo>
                  <a:lnTo>
                    <a:pt x="35081" y="3193"/>
                  </a:lnTo>
                  <a:lnTo>
                    <a:pt x="53717" y="0"/>
                  </a:lnTo>
                  <a:lnTo>
                    <a:pt x="63600" y="786"/>
                  </a:lnTo>
                  <a:lnTo>
                    <a:pt x="80820" y="7899"/>
                  </a:lnTo>
                  <a:lnTo>
                    <a:pt x="96273" y="20029"/>
                  </a:lnTo>
                  <a:lnTo>
                    <a:pt x="132351" y="66470"/>
                  </a:lnTo>
                  <a:lnTo>
                    <a:pt x="140232" y="90124"/>
                  </a:lnTo>
                  <a:lnTo>
                    <a:pt x="142334" y="102983"/>
                  </a:lnTo>
                  <a:lnTo>
                    <a:pt x="140226" y="113895"/>
                  </a:lnTo>
                  <a:lnTo>
                    <a:pt x="128525" y="132259"/>
                  </a:lnTo>
                  <a:lnTo>
                    <a:pt x="102206" y="150162"/>
                  </a:lnTo>
                  <a:lnTo>
                    <a:pt x="41252" y="170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90756" y="3053264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4654" y="173605"/>
                  </a:lnTo>
                  <a:lnTo>
                    <a:pt x="19160" y="233152"/>
                  </a:lnTo>
                  <a:lnTo>
                    <a:pt x="20495" y="284071"/>
                  </a:lnTo>
                  <a:lnTo>
                    <a:pt x="20946" y="34202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64456" y="3305948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9575" y="24046"/>
                  </a:lnTo>
                  <a:lnTo>
                    <a:pt x="52997" y="82002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32870" y="3242777"/>
              <a:ext cx="221100" cy="526426"/>
            </a:xfrm>
            <a:custGeom>
              <a:avLst/>
              <a:gdLst/>
              <a:ahLst/>
              <a:cxnLst/>
              <a:rect l="0" t="0" r="0" b="0"/>
              <a:pathLst>
                <a:path w="221100" h="526426">
                  <a:moveTo>
                    <a:pt x="221099" y="0"/>
                  </a:moveTo>
                  <a:lnTo>
                    <a:pt x="203140" y="63428"/>
                  </a:lnTo>
                  <a:lnTo>
                    <a:pt x="180360" y="121436"/>
                  </a:lnTo>
                  <a:lnTo>
                    <a:pt x="155167" y="174722"/>
                  </a:lnTo>
                  <a:lnTo>
                    <a:pt x="134592" y="217137"/>
                  </a:lnTo>
                  <a:lnTo>
                    <a:pt x="118258" y="244101"/>
                  </a:lnTo>
                  <a:lnTo>
                    <a:pt x="91080" y="295832"/>
                  </a:lnTo>
                  <a:lnTo>
                    <a:pt x="64535" y="356719"/>
                  </a:lnTo>
                  <a:lnTo>
                    <a:pt x="43813" y="411014"/>
                  </a:lnTo>
                  <a:lnTo>
                    <a:pt x="21743" y="47244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90880" y="3042735"/>
              <a:ext cx="165278" cy="418219"/>
            </a:xfrm>
            <a:custGeom>
              <a:avLst/>
              <a:gdLst/>
              <a:ahLst/>
              <a:cxnLst/>
              <a:rect l="0" t="0" r="0" b="0"/>
              <a:pathLst>
                <a:path w="165278" h="418219">
                  <a:moveTo>
                    <a:pt x="0" y="0"/>
                  </a:moveTo>
                  <a:lnTo>
                    <a:pt x="5590" y="58617"/>
                  </a:lnTo>
                  <a:lnTo>
                    <a:pt x="9553" y="120027"/>
                  </a:lnTo>
                  <a:lnTo>
                    <a:pt x="10336" y="181550"/>
                  </a:lnTo>
                  <a:lnTo>
                    <a:pt x="10491" y="244092"/>
                  </a:lnTo>
                  <a:lnTo>
                    <a:pt x="10521" y="301506"/>
                  </a:lnTo>
                  <a:lnTo>
                    <a:pt x="7408" y="357908"/>
                  </a:lnTo>
                  <a:lnTo>
                    <a:pt x="3292" y="376659"/>
                  </a:lnTo>
                  <a:lnTo>
                    <a:pt x="2195" y="375109"/>
                  </a:lnTo>
                  <a:lnTo>
                    <a:pt x="1459" y="327774"/>
                  </a:lnTo>
                  <a:lnTo>
                    <a:pt x="9104" y="268335"/>
                  </a:lnTo>
                  <a:lnTo>
                    <a:pt x="13089" y="258439"/>
                  </a:lnTo>
                  <a:lnTo>
                    <a:pt x="26875" y="244324"/>
                  </a:lnTo>
                  <a:lnTo>
                    <a:pt x="54366" y="229800"/>
                  </a:lnTo>
                  <a:lnTo>
                    <a:pt x="74466" y="228086"/>
                  </a:lnTo>
                  <a:lnTo>
                    <a:pt x="93927" y="232393"/>
                  </a:lnTo>
                  <a:lnTo>
                    <a:pt x="138379" y="260728"/>
                  </a:lnTo>
                  <a:lnTo>
                    <a:pt x="152359" y="280436"/>
                  </a:lnTo>
                  <a:lnTo>
                    <a:pt x="161303" y="304793"/>
                  </a:lnTo>
                  <a:lnTo>
                    <a:pt x="165277" y="331216"/>
                  </a:lnTo>
                  <a:lnTo>
                    <a:pt x="160804" y="355437"/>
                  </a:lnTo>
                  <a:lnTo>
                    <a:pt x="149848" y="376731"/>
                  </a:lnTo>
                  <a:lnTo>
                    <a:pt x="133280" y="393994"/>
                  </a:lnTo>
                  <a:lnTo>
                    <a:pt x="104222" y="411277"/>
                  </a:lnTo>
                  <a:lnTo>
                    <a:pt x="67795" y="418218"/>
                  </a:lnTo>
                  <a:lnTo>
                    <a:pt x="32956" y="414685"/>
                  </a:lnTo>
                  <a:lnTo>
                    <a:pt x="20496" y="40930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01450" y="329541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2340" y="39688"/>
                  </a:lnTo>
                  <a:lnTo>
                    <a:pt x="19786" y="80629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48808" y="3253305"/>
              <a:ext cx="178985" cy="347442"/>
            </a:xfrm>
            <a:custGeom>
              <a:avLst/>
              <a:gdLst/>
              <a:ahLst/>
              <a:cxnLst/>
              <a:rect l="0" t="0" r="0" b="0"/>
              <a:pathLst>
                <a:path w="178985" h="347442">
                  <a:moveTo>
                    <a:pt x="178984" y="0"/>
                  </a:moveTo>
                  <a:lnTo>
                    <a:pt x="163343" y="17981"/>
                  </a:lnTo>
                  <a:lnTo>
                    <a:pt x="138551" y="69742"/>
                  </a:lnTo>
                  <a:lnTo>
                    <a:pt x="105044" y="131035"/>
                  </a:lnTo>
                  <a:lnTo>
                    <a:pt x="77162" y="180562"/>
                  </a:lnTo>
                  <a:lnTo>
                    <a:pt x="49124" y="238265"/>
                  </a:lnTo>
                  <a:lnTo>
                    <a:pt x="24175" y="29472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59419" y="329541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93" y="1386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69948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06819" y="308484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7937" y="57265"/>
                  </a:lnTo>
                  <a:lnTo>
                    <a:pt x="9604" y="106655"/>
                  </a:lnTo>
                  <a:lnTo>
                    <a:pt x="2845" y="161453"/>
                  </a:lnTo>
                  <a:lnTo>
                    <a:pt x="843" y="219024"/>
                  </a:lnTo>
                  <a:lnTo>
                    <a:pt x="249" y="270007"/>
                  </a:lnTo>
                  <a:lnTo>
                    <a:pt x="74" y="317868"/>
                  </a:lnTo>
                  <a:lnTo>
                    <a:pt x="22" y="35973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91005" y="324277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5" y="3120"/>
                  </a:lnTo>
                  <a:lnTo>
                    <a:pt x="136106" y="14654"/>
                  </a:lnTo>
                  <a:lnTo>
                    <a:pt x="86471" y="24749"/>
                  </a:lnTo>
                  <a:lnTo>
                    <a:pt x="29213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25251" y="3284891"/>
              <a:ext cx="157692" cy="210571"/>
            </a:xfrm>
            <a:custGeom>
              <a:avLst/>
              <a:gdLst/>
              <a:ahLst/>
              <a:cxnLst/>
              <a:rect l="0" t="0" r="0" b="0"/>
              <a:pathLst>
                <a:path w="157692" h="210571">
                  <a:moveTo>
                    <a:pt x="123723" y="0"/>
                  </a:moveTo>
                  <a:lnTo>
                    <a:pt x="84035" y="2340"/>
                  </a:lnTo>
                  <a:lnTo>
                    <a:pt x="29286" y="29309"/>
                  </a:lnTo>
                  <a:lnTo>
                    <a:pt x="3065" y="55087"/>
                  </a:lnTo>
                  <a:lnTo>
                    <a:pt x="0" y="63631"/>
                  </a:lnTo>
                  <a:lnTo>
                    <a:pt x="297" y="71666"/>
                  </a:lnTo>
                  <a:lnTo>
                    <a:pt x="2835" y="79363"/>
                  </a:lnTo>
                  <a:lnTo>
                    <a:pt x="9206" y="84494"/>
                  </a:lnTo>
                  <a:lnTo>
                    <a:pt x="28763" y="90196"/>
                  </a:lnTo>
                  <a:lnTo>
                    <a:pt x="89915" y="97276"/>
                  </a:lnTo>
                  <a:lnTo>
                    <a:pt x="123065" y="109151"/>
                  </a:lnTo>
                  <a:lnTo>
                    <a:pt x="133813" y="114881"/>
                  </a:lnTo>
                  <a:lnTo>
                    <a:pt x="148875" y="130607"/>
                  </a:lnTo>
                  <a:lnTo>
                    <a:pt x="154529" y="139714"/>
                  </a:lnTo>
                  <a:lnTo>
                    <a:pt x="157691" y="159191"/>
                  </a:lnTo>
                  <a:lnTo>
                    <a:pt x="156897" y="169298"/>
                  </a:lnTo>
                  <a:lnTo>
                    <a:pt x="152858" y="177206"/>
                  </a:lnTo>
                  <a:lnTo>
                    <a:pt x="139012" y="189112"/>
                  </a:lnTo>
                  <a:lnTo>
                    <a:pt x="100306" y="202393"/>
                  </a:lnTo>
                  <a:lnTo>
                    <a:pt x="41596" y="209493"/>
                  </a:lnTo>
                  <a:lnTo>
                    <a:pt x="2896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096415" y="3274362"/>
              <a:ext cx="94757" cy="241094"/>
            </a:xfrm>
            <a:custGeom>
              <a:avLst/>
              <a:gdLst/>
              <a:ahLst/>
              <a:cxnLst/>
              <a:rect l="0" t="0" r="0" b="0"/>
              <a:pathLst>
                <a:path w="94757" h="241094">
                  <a:moveTo>
                    <a:pt x="0" y="31586"/>
                  </a:moveTo>
                  <a:lnTo>
                    <a:pt x="5588" y="90203"/>
                  </a:lnTo>
                  <a:lnTo>
                    <a:pt x="10721" y="143207"/>
                  </a:lnTo>
                  <a:lnTo>
                    <a:pt x="25054" y="199490"/>
                  </a:lnTo>
                  <a:lnTo>
                    <a:pt x="36360" y="241093"/>
                  </a:lnTo>
                  <a:lnTo>
                    <a:pt x="17185" y="178190"/>
                  </a:lnTo>
                  <a:lnTo>
                    <a:pt x="8284" y="117904"/>
                  </a:lnTo>
                  <a:lnTo>
                    <a:pt x="1637" y="68523"/>
                  </a:lnTo>
                  <a:lnTo>
                    <a:pt x="6967" y="47613"/>
                  </a:lnTo>
                  <a:lnTo>
                    <a:pt x="18304" y="30520"/>
                  </a:lnTo>
                  <a:lnTo>
                    <a:pt x="35041" y="15124"/>
                  </a:lnTo>
                  <a:lnTo>
                    <a:pt x="57298" y="672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25044" y="3287263"/>
              <a:ext cx="156480" cy="178870"/>
            </a:xfrm>
            <a:custGeom>
              <a:avLst/>
              <a:gdLst/>
              <a:ahLst/>
              <a:cxnLst/>
              <a:rect l="0" t="0" r="0" b="0"/>
              <a:pathLst>
                <a:path w="156480" h="178870">
                  <a:moveTo>
                    <a:pt x="18769" y="60799"/>
                  </a:moveTo>
                  <a:lnTo>
                    <a:pt x="36750" y="76440"/>
                  </a:lnTo>
                  <a:lnTo>
                    <a:pt x="53666" y="84518"/>
                  </a:lnTo>
                  <a:lnTo>
                    <a:pt x="72884" y="85769"/>
                  </a:lnTo>
                  <a:lnTo>
                    <a:pt x="113817" y="77040"/>
                  </a:lnTo>
                  <a:lnTo>
                    <a:pt x="139608" y="61841"/>
                  </a:lnTo>
                  <a:lnTo>
                    <a:pt x="151634" y="46054"/>
                  </a:lnTo>
                  <a:lnTo>
                    <a:pt x="156479" y="36931"/>
                  </a:lnTo>
                  <a:lnTo>
                    <a:pt x="156199" y="29679"/>
                  </a:lnTo>
                  <a:lnTo>
                    <a:pt x="152503" y="23674"/>
                  </a:lnTo>
                  <a:lnTo>
                    <a:pt x="139038" y="13883"/>
                  </a:lnTo>
                  <a:lnTo>
                    <a:pt x="110557" y="2964"/>
                  </a:lnTo>
                  <a:lnTo>
                    <a:pt x="86080" y="0"/>
                  </a:lnTo>
                  <a:lnTo>
                    <a:pt x="65842" y="4921"/>
                  </a:lnTo>
                  <a:lnTo>
                    <a:pt x="33787" y="27145"/>
                  </a:lnTo>
                  <a:lnTo>
                    <a:pt x="17629" y="52777"/>
                  </a:lnTo>
                  <a:lnTo>
                    <a:pt x="2859" y="94049"/>
                  </a:lnTo>
                  <a:lnTo>
                    <a:pt x="0" y="119251"/>
                  </a:lnTo>
                  <a:lnTo>
                    <a:pt x="4968" y="142929"/>
                  </a:lnTo>
                  <a:lnTo>
                    <a:pt x="9568" y="154157"/>
                  </a:lnTo>
                  <a:lnTo>
                    <a:pt x="24039" y="169752"/>
                  </a:lnTo>
                  <a:lnTo>
                    <a:pt x="32811" y="175548"/>
                  </a:lnTo>
                  <a:lnTo>
                    <a:pt x="51916" y="178869"/>
                  </a:lnTo>
                  <a:lnTo>
                    <a:pt x="112637" y="168477"/>
                  </a:lnTo>
                  <a:lnTo>
                    <a:pt x="124054" y="166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395280" y="3315927"/>
              <a:ext cx="122275" cy="145821"/>
            </a:xfrm>
            <a:custGeom>
              <a:avLst/>
              <a:gdLst/>
              <a:ahLst/>
              <a:cxnLst/>
              <a:rect l="0" t="0" r="0" b="0"/>
              <a:pathLst>
                <a:path w="122275" h="145821">
                  <a:moveTo>
                    <a:pt x="90689" y="21606"/>
                  </a:moveTo>
                  <a:lnTo>
                    <a:pt x="85100" y="4839"/>
                  </a:lnTo>
                  <a:lnTo>
                    <a:pt x="78774" y="1069"/>
                  </a:lnTo>
                  <a:lnTo>
                    <a:pt x="59267" y="0"/>
                  </a:lnTo>
                  <a:lnTo>
                    <a:pt x="49854" y="3693"/>
                  </a:lnTo>
                  <a:lnTo>
                    <a:pt x="10601" y="38874"/>
                  </a:lnTo>
                  <a:lnTo>
                    <a:pt x="2452" y="59307"/>
                  </a:lnTo>
                  <a:lnTo>
                    <a:pt x="0" y="82816"/>
                  </a:lnTo>
                  <a:lnTo>
                    <a:pt x="2809" y="104963"/>
                  </a:lnTo>
                  <a:lnTo>
                    <a:pt x="11077" y="123384"/>
                  </a:lnTo>
                  <a:lnTo>
                    <a:pt x="16557" y="131572"/>
                  </a:lnTo>
                  <a:lnTo>
                    <a:pt x="24890" y="137031"/>
                  </a:lnTo>
                  <a:lnTo>
                    <a:pt x="58974" y="144714"/>
                  </a:lnTo>
                  <a:lnTo>
                    <a:pt x="95200" y="145820"/>
                  </a:lnTo>
                  <a:lnTo>
                    <a:pt x="122274" y="137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591253" y="3379647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14655" y="58617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49140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54425" y="3343740"/>
              <a:ext cx="118255" cy="332553"/>
            </a:xfrm>
            <a:custGeom>
              <a:avLst/>
              <a:gdLst/>
              <a:ahLst/>
              <a:cxnLst/>
              <a:rect l="0" t="0" r="0" b="0"/>
              <a:pathLst>
                <a:path w="118255" h="332553">
                  <a:moveTo>
                    <a:pt x="0" y="67493"/>
                  </a:moveTo>
                  <a:lnTo>
                    <a:pt x="5589" y="126110"/>
                  </a:lnTo>
                  <a:lnTo>
                    <a:pt x="17958" y="181454"/>
                  </a:lnTo>
                  <a:lnTo>
                    <a:pt x="31666" y="244378"/>
                  </a:lnTo>
                  <a:lnTo>
                    <a:pt x="45639" y="296625"/>
                  </a:lnTo>
                  <a:lnTo>
                    <a:pt x="61746" y="329966"/>
                  </a:lnTo>
                  <a:lnTo>
                    <a:pt x="64560" y="332552"/>
                  </a:lnTo>
                  <a:lnTo>
                    <a:pt x="65267" y="329597"/>
                  </a:lnTo>
                  <a:lnTo>
                    <a:pt x="51902" y="273922"/>
                  </a:lnTo>
                  <a:lnTo>
                    <a:pt x="32869" y="221093"/>
                  </a:lnTo>
                  <a:lnTo>
                    <a:pt x="22220" y="166767"/>
                  </a:lnTo>
                  <a:lnTo>
                    <a:pt x="10065" y="114788"/>
                  </a:lnTo>
                  <a:lnTo>
                    <a:pt x="1988" y="54478"/>
                  </a:lnTo>
                  <a:lnTo>
                    <a:pt x="6178" y="17233"/>
                  </a:lnTo>
                  <a:lnTo>
                    <a:pt x="12308" y="9420"/>
                  </a:lnTo>
                  <a:lnTo>
                    <a:pt x="31596" y="738"/>
                  </a:lnTo>
                  <a:lnTo>
                    <a:pt x="52647" y="0"/>
                  </a:lnTo>
                  <a:lnTo>
                    <a:pt x="73701" y="4740"/>
                  </a:lnTo>
                  <a:lnTo>
                    <a:pt x="94757" y="14646"/>
                  </a:lnTo>
                  <a:lnTo>
                    <a:pt x="109574" y="29968"/>
                  </a:lnTo>
                  <a:lnTo>
                    <a:pt x="115163" y="38966"/>
                  </a:lnTo>
                  <a:lnTo>
                    <a:pt x="118254" y="58324"/>
                  </a:lnTo>
                  <a:lnTo>
                    <a:pt x="117440" y="68399"/>
                  </a:lnTo>
                  <a:lnTo>
                    <a:pt x="110297" y="85833"/>
                  </a:lnTo>
                  <a:lnTo>
                    <a:pt x="105117" y="93757"/>
                  </a:lnTo>
                  <a:lnTo>
                    <a:pt x="90002" y="105682"/>
                  </a:lnTo>
                  <a:lnTo>
                    <a:pt x="71586" y="113712"/>
                  </a:lnTo>
                  <a:lnTo>
                    <a:pt x="31585" y="120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12352" y="3316476"/>
              <a:ext cx="52871" cy="195084"/>
            </a:xfrm>
            <a:custGeom>
              <a:avLst/>
              <a:gdLst/>
              <a:ahLst/>
              <a:cxnLst/>
              <a:rect l="0" t="0" r="0" b="0"/>
              <a:pathLst>
                <a:path w="52871" h="195084">
                  <a:moveTo>
                    <a:pt x="0" y="42114"/>
                  </a:moveTo>
                  <a:lnTo>
                    <a:pt x="17958" y="97159"/>
                  </a:lnTo>
                  <a:lnTo>
                    <a:pt x="31667" y="148567"/>
                  </a:lnTo>
                  <a:lnTo>
                    <a:pt x="39811" y="173655"/>
                  </a:lnTo>
                  <a:lnTo>
                    <a:pt x="52870" y="195083"/>
                  </a:lnTo>
                  <a:lnTo>
                    <a:pt x="38403" y="165030"/>
                  </a:lnTo>
                  <a:lnTo>
                    <a:pt x="21030" y="112243"/>
                  </a:lnTo>
                  <a:lnTo>
                    <a:pt x="7014" y="64546"/>
                  </a:lnTo>
                  <a:lnTo>
                    <a:pt x="7015" y="54729"/>
                  </a:lnTo>
                  <a:lnTo>
                    <a:pt x="13257" y="37582"/>
                  </a:lnTo>
                  <a:lnTo>
                    <a:pt x="29924" y="14775"/>
                  </a:lnTo>
                  <a:lnTo>
                    <a:pt x="39816" y="6567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941524" y="3327005"/>
              <a:ext cx="140149" cy="154509"/>
            </a:xfrm>
            <a:custGeom>
              <a:avLst/>
              <a:gdLst/>
              <a:ahLst/>
              <a:cxnLst/>
              <a:rect l="0" t="0" r="0" b="0"/>
              <a:pathLst>
                <a:path w="140149" h="154509">
                  <a:moveTo>
                    <a:pt x="91926" y="0"/>
                  </a:moveTo>
                  <a:lnTo>
                    <a:pt x="39222" y="19128"/>
                  </a:lnTo>
                  <a:lnTo>
                    <a:pt x="23269" y="30338"/>
                  </a:lnTo>
                  <a:lnTo>
                    <a:pt x="11500" y="46239"/>
                  </a:lnTo>
                  <a:lnTo>
                    <a:pt x="3539" y="66174"/>
                  </a:lnTo>
                  <a:lnTo>
                    <a:pt x="0" y="90632"/>
                  </a:lnTo>
                  <a:lnTo>
                    <a:pt x="4667" y="113980"/>
                  </a:lnTo>
                  <a:lnTo>
                    <a:pt x="9187" y="125120"/>
                  </a:lnTo>
                  <a:lnTo>
                    <a:pt x="23569" y="140617"/>
                  </a:lnTo>
                  <a:lnTo>
                    <a:pt x="32316" y="146387"/>
                  </a:lnTo>
                  <a:lnTo>
                    <a:pt x="66985" y="154508"/>
                  </a:lnTo>
                  <a:lnTo>
                    <a:pt x="90200" y="150168"/>
                  </a:lnTo>
                  <a:lnTo>
                    <a:pt x="111046" y="139271"/>
                  </a:lnTo>
                  <a:lnTo>
                    <a:pt x="128110" y="122729"/>
                  </a:lnTo>
                  <a:lnTo>
                    <a:pt x="137254" y="100560"/>
                  </a:lnTo>
                  <a:lnTo>
                    <a:pt x="140148" y="76279"/>
                  </a:lnTo>
                  <a:lnTo>
                    <a:pt x="137535" y="53789"/>
                  </a:lnTo>
                  <a:lnTo>
                    <a:pt x="129354" y="35214"/>
                  </a:lnTo>
                  <a:lnTo>
                    <a:pt x="117919" y="203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130642" y="3327005"/>
              <a:ext cx="123908" cy="161809"/>
            </a:xfrm>
            <a:custGeom>
              <a:avLst/>
              <a:gdLst/>
              <a:ahLst/>
              <a:cxnLst/>
              <a:rect l="0" t="0" r="0" b="0"/>
              <a:pathLst>
                <a:path w="123908" h="161809">
                  <a:moveTo>
                    <a:pt x="92322" y="0"/>
                  </a:moveTo>
                  <a:lnTo>
                    <a:pt x="69965" y="0"/>
                  </a:lnTo>
                  <a:lnTo>
                    <a:pt x="39294" y="11178"/>
                  </a:lnTo>
                  <a:lnTo>
                    <a:pt x="24690" y="26025"/>
                  </a:lnTo>
                  <a:lnTo>
                    <a:pt x="5783" y="64152"/>
                  </a:lnTo>
                  <a:lnTo>
                    <a:pt x="0" y="100636"/>
                  </a:lnTo>
                  <a:lnTo>
                    <a:pt x="4887" y="121156"/>
                  </a:lnTo>
                  <a:lnTo>
                    <a:pt x="9465" y="129904"/>
                  </a:lnTo>
                  <a:lnTo>
                    <a:pt x="23911" y="142743"/>
                  </a:lnTo>
                  <a:lnTo>
                    <a:pt x="61781" y="160517"/>
                  </a:lnTo>
                  <a:lnTo>
                    <a:pt x="85376" y="161808"/>
                  </a:lnTo>
                  <a:lnTo>
                    <a:pt x="12390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279018" y="3324321"/>
              <a:ext cx="228216" cy="205859"/>
            </a:xfrm>
            <a:custGeom>
              <a:avLst/>
              <a:gdLst/>
              <a:ahLst/>
              <a:cxnLst/>
              <a:rect l="0" t="0" r="0" b="0"/>
              <a:pathLst>
                <a:path w="228216" h="205859">
                  <a:moveTo>
                    <a:pt x="122930" y="65855"/>
                  </a:moveTo>
                  <a:lnTo>
                    <a:pt x="128520" y="49087"/>
                  </a:lnTo>
                  <a:lnTo>
                    <a:pt x="125025" y="31497"/>
                  </a:lnTo>
                  <a:lnTo>
                    <a:pt x="120817" y="21892"/>
                  </a:lnTo>
                  <a:lnTo>
                    <a:pt x="106783" y="8101"/>
                  </a:lnTo>
                  <a:lnTo>
                    <a:pt x="98128" y="2786"/>
                  </a:lnTo>
                  <a:lnTo>
                    <a:pt x="76032" y="0"/>
                  </a:lnTo>
                  <a:lnTo>
                    <a:pt x="51783" y="3831"/>
                  </a:lnTo>
                  <a:lnTo>
                    <a:pt x="29309" y="13332"/>
                  </a:lnTo>
                  <a:lnTo>
                    <a:pt x="13860" y="28473"/>
                  </a:lnTo>
                  <a:lnTo>
                    <a:pt x="8103" y="37424"/>
                  </a:lnTo>
                  <a:lnTo>
                    <a:pt x="0" y="77968"/>
                  </a:lnTo>
                  <a:lnTo>
                    <a:pt x="3188" y="121436"/>
                  </a:lnTo>
                  <a:lnTo>
                    <a:pt x="17131" y="158362"/>
                  </a:lnTo>
                  <a:lnTo>
                    <a:pt x="32625" y="174430"/>
                  </a:lnTo>
                  <a:lnTo>
                    <a:pt x="41669" y="180352"/>
                  </a:lnTo>
                  <a:lnTo>
                    <a:pt x="51209" y="181961"/>
                  </a:lnTo>
                  <a:lnTo>
                    <a:pt x="71167" y="177509"/>
                  </a:lnTo>
                  <a:lnTo>
                    <a:pt x="96544" y="161849"/>
                  </a:lnTo>
                  <a:lnTo>
                    <a:pt x="108474" y="145954"/>
                  </a:lnTo>
                  <a:lnTo>
                    <a:pt x="131253" y="107153"/>
                  </a:lnTo>
                  <a:lnTo>
                    <a:pt x="134328" y="103915"/>
                  </a:lnTo>
                  <a:lnTo>
                    <a:pt x="135208" y="105266"/>
                  </a:lnTo>
                  <a:lnTo>
                    <a:pt x="134625" y="109677"/>
                  </a:lnTo>
                  <a:lnTo>
                    <a:pt x="148215" y="161686"/>
                  </a:lnTo>
                  <a:lnTo>
                    <a:pt x="163828" y="186926"/>
                  </a:lnTo>
                  <a:lnTo>
                    <a:pt x="179711" y="198823"/>
                  </a:lnTo>
                  <a:lnTo>
                    <a:pt x="188860" y="203633"/>
                  </a:lnTo>
                  <a:lnTo>
                    <a:pt x="205265" y="205858"/>
                  </a:lnTo>
                  <a:lnTo>
                    <a:pt x="228215" y="20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591895" y="3126963"/>
              <a:ext cx="31152" cy="494841"/>
            </a:xfrm>
            <a:custGeom>
              <a:avLst/>
              <a:gdLst/>
              <a:ahLst/>
              <a:cxnLst/>
              <a:rect l="0" t="0" r="0" b="0"/>
              <a:pathLst>
                <a:path w="31152" h="494841">
                  <a:moveTo>
                    <a:pt x="10094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6888" y="175985"/>
                  </a:lnTo>
                  <a:lnTo>
                    <a:pt x="9461" y="231728"/>
                  </a:lnTo>
                  <a:lnTo>
                    <a:pt x="15558" y="287799"/>
                  </a:lnTo>
                  <a:lnTo>
                    <a:pt x="19123" y="346667"/>
                  </a:lnTo>
                  <a:lnTo>
                    <a:pt x="20178" y="399204"/>
                  </a:lnTo>
                  <a:lnTo>
                    <a:pt x="28897" y="461752"/>
                  </a:lnTo>
                  <a:lnTo>
                    <a:pt x="31151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158327" y="4131878"/>
            <a:ext cx="953523" cy="690175"/>
            <a:chOff x="1158327" y="4131878"/>
            <a:chExt cx="953523" cy="690175"/>
          </a:xfrm>
        </p:grpSpPr>
        <p:sp>
          <p:nvSpPr>
            <p:cNvPr id="127" name="Freeform 126"/>
            <p:cNvSpPr/>
            <p:nvPr/>
          </p:nvSpPr>
          <p:spPr>
            <a:xfrm>
              <a:off x="1158327" y="4306155"/>
              <a:ext cx="10337" cy="442198"/>
            </a:xfrm>
            <a:custGeom>
              <a:avLst/>
              <a:gdLst/>
              <a:ahLst/>
              <a:cxnLst/>
              <a:rect l="0" t="0" r="0" b="0"/>
              <a:pathLst>
                <a:path w="10337" h="442198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1063" y="191446"/>
                  </a:lnTo>
                  <a:lnTo>
                    <a:pt x="5435" y="237555"/>
                  </a:lnTo>
                  <a:lnTo>
                    <a:pt x="8158" y="282225"/>
                  </a:lnTo>
                  <a:lnTo>
                    <a:pt x="6571" y="343715"/>
                  </a:lnTo>
                  <a:lnTo>
                    <a:pt x="4931" y="392741"/>
                  </a:lnTo>
                  <a:lnTo>
                    <a:pt x="1033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20074" y="4348269"/>
              <a:ext cx="148631" cy="421141"/>
            </a:xfrm>
            <a:custGeom>
              <a:avLst/>
              <a:gdLst/>
              <a:ahLst/>
              <a:cxnLst/>
              <a:rect l="0" t="0" r="0" b="0"/>
              <a:pathLst>
                <a:path w="148631" h="421141">
                  <a:moveTo>
                    <a:pt x="106516" y="0"/>
                  </a:moveTo>
                  <a:lnTo>
                    <a:pt x="71769" y="53875"/>
                  </a:lnTo>
                  <a:lnTo>
                    <a:pt x="45283" y="111037"/>
                  </a:lnTo>
                  <a:lnTo>
                    <a:pt x="11553" y="167827"/>
                  </a:lnTo>
                  <a:lnTo>
                    <a:pt x="4603" y="178565"/>
                  </a:lnTo>
                  <a:lnTo>
                    <a:pt x="0" y="199855"/>
                  </a:lnTo>
                  <a:lnTo>
                    <a:pt x="410" y="210446"/>
                  </a:lnTo>
                  <a:lnTo>
                    <a:pt x="7106" y="228452"/>
                  </a:lnTo>
                  <a:lnTo>
                    <a:pt x="43861" y="284915"/>
                  </a:lnTo>
                  <a:lnTo>
                    <a:pt x="78508" y="343063"/>
                  </a:lnTo>
                  <a:lnTo>
                    <a:pt x="127577" y="404835"/>
                  </a:lnTo>
                  <a:lnTo>
                    <a:pt x="14863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52932" y="4516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16103" y="46009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09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65693" y="4131878"/>
              <a:ext cx="174822" cy="295755"/>
            </a:xfrm>
            <a:custGeom>
              <a:avLst/>
              <a:gdLst/>
              <a:ahLst/>
              <a:cxnLst/>
              <a:rect l="0" t="0" r="0" b="0"/>
              <a:pathLst>
                <a:path w="174822" h="295755">
                  <a:moveTo>
                    <a:pt x="161022" y="68992"/>
                  </a:moveTo>
                  <a:lnTo>
                    <a:pt x="145381" y="86973"/>
                  </a:lnTo>
                  <a:lnTo>
                    <a:pt x="115349" y="143346"/>
                  </a:lnTo>
                  <a:lnTo>
                    <a:pt x="95415" y="181816"/>
                  </a:lnTo>
                  <a:lnTo>
                    <a:pt x="89208" y="189831"/>
                  </a:lnTo>
                  <a:lnTo>
                    <a:pt x="82311" y="211216"/>
                  </a:lnTo>
                  <a:lnTo>
                    <a:pt x="72624" y="267182"/>
                  </a:lnTo>
                  <a:lnTo>
                    <a:pt x="79230" y="284198"/>
                  </a:lnTo>
                  <a:lnTo>
                    <a:pt x="86607" y="289672"/>
                  </a:lnTo>
                  <a:lnTo>
                    <a:pt x="107281" y="295754"/>
                  </a:lnTo>
                  <a:lnTo>
                    <a:pt x="117006" y="295036"/>
                  </a:lnTo>
                  <a:lnTo>
                    <a:pt x="134050" y="287999"/>
                  </a:lnTo>
                  <a:lnTo>
                    <a:pt x="156799" y="265295"/>
                  </a:lnTo>
                  <a:lnTo>
                    <a:pt x="172769" y="236340"/>
                  </a:lnTo>
                  <a:lnTo>
                    <a:pt x="174821" y="215898"/>
                  </a:lnTo>
                  <a:lnTo>
                    <a:pt x="170664" y="196285"/>
                  </a:lnTo>
                  <a:lnTo>
                    <a:pt x="161018" y="179769"/>
                  </a:lnTo>
                  <a:lnTo>
                    <a:pt x="107454" y="135847"/>
                  </a:lnTo>
                  <a:lnTo>
                    <a:pt x="45127" y="108228"/>
                  </a:lnTo>
                  <a:lnTo>
                    <a:pt x="19188" y="91666"/>
                  </a:lnTo>
                  <a:lnTo>
                    <a:pt x="7127" y="75560"/>
                  </a:lnTo>
                  <a:lnTo>
                    <a:pt x="2273" y="66352"/>
                  </a:lnTo>
                  <a:lnTo>
                    <a:pt x="0" y="46761"/>
                  </a:lnTo>
                  <a:lnTo>
                    <a:pt x="4059" y="27527"/>
                  </a:lnTo>
                  <a:lnTo>
                    <a:pt x="13661" y="11179"/>
                  </a:lnTo>
                  <a:lnTo>
                    <a:pt x="21837" y="5883"/>
                  </a:lnTo>
                  <a:lnTo>
                    <a:pt x="43400" y="0"/>
                  </a:lnTo>
                  <a:lnTo>
                    <a:pt x="76258" y="2277"/>
                  </a:lnTo>
                  <a:lnTo>
                    <a:pt x="94493" y="10485"/>
                  </a:lnTo>
                  <a:lnTo>
                    <a:pt x="102631" y="15949"/>
                  </a:lnTo>
                  <a:lnTo>
                    <a:pt x="114793" y="31379"/>
                  </a:lnTo>
                  <a:lnTo>
                    <a:pt x="129436" y="58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05616" y="439038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88299" y="7236"/>
                  </a:lnTo>
                  <a:lnTo>
                    <a:pt x="232076" y="12998"/>
                  </a:lnTo>
                  <a:lnTo>
                    <a:pt x="175564" y="19465"/>
                  </a:lnTo>
                  <a:lnTo>
                    <a:pt x="113630" y="29181"/>
                  </a:lnTo>
                  <a:lnTo>
                    <a:pt x="53641" y="367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21430" y="4569367"/>
              <a:ext cx="29066" cy="189514"/>
            </a:xfrm>
            <a:custGeom>
              <a:avLst/>
              <a:gdLst/>
              <a:ahLst/>
              <a:cxnLst/>
              <a:rect l="0" t="0" r="0" b="0"/>
              <a:pathLst>
                <a:path w="29066" h="189514">
                  <a:moveTo>
                    <a:pt x="0" y="0"/>
                  </a:moveTo>
                  <a:lnTo>
                    <a:pt x="14654" y="55142"/>
                  </a:lnTo>
                  <a:lnTo>
                    <a:pt x="24749" y="103556"/>
                  </a:lnTo>
                  <a:lnTo>
                    <a:pt x="29065" y="16040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897257" y="4516725"/>
              <a:ext cx="214593" cy="305328"/>
            </a:xfrm>
            <a:custGeom>
              <a:avLst/>
              <a:gdLst/>
              <a:ahLst/>
              <a:cxnLst/>
              <a:rect l="0" t="0" r="0" b="0"/>
              <a:pathLst>
                <a:path w="214593" h="305328">
                  <a:moveTo>
                    <a:pt x="134743" y="0"/>
                  </a:moveTo>
                  <a:lnTo>
                    <a:pt x="76126" y="9065"/>
                  </a:lnTo>
                  <a:lnTo>
                    <a:pt x="19529" y="21789"/>
                  </a:lnTo>
                  <a:lnTo>
                    <a:pt x="8800" y="25054"/>
                  </a:lnTo>
                  <a:lnTo>
                    <a:pt x="2818" y="31911"/>
                  </a:lnTo>
                  <a:lnTo>
                    <a:pt x="0" y="41161"/>
                  </a:lnTo>
                  <a:lnTo>
                    <a:pt x="1622" y="73417"/>
                  </a:lnTo>
                  <a:lnTo>
                    <a:pt x="12651" y="115758"/>
                  </a:lnTo>
                  <a:lnTo>
                    <a:pt x="17083" y="120455"/>
                  </a:lnTo>
                  <a:lnTo>
                    <a:pt x="22378" y="121248"/>
                  </a:lnTo>
                  <a:lnTo>
                    <a:pt x="62884" y="110463"/>
                  </a:lnTo>
                  <a:lnTo>
                    <a:pt x="119517" y="114878"/>
                  </a:lnTo>
                  <a:lnTo>
                    <a:pt x="154408" y="126715"/>
                  </a:lnTo>
                  <a:lnTo>
                    <a:pt x="181383" y="150629"/>
                  </a:lnTo>
                  <a:lnTo>
                    <a:pt x="204194" y="179941"/>
                  </a:lnTo>
                  <a:lnTo>
                    <a:pt x="212403" y="203586"/>
                  </a:lnTo>
                  <a:lnTo>
                    <a:pt x="214592" y="216443"/>
                  </a:lnTo>
                  <a:lnTo>
                    <a:pt x="210786" y="236967"/>
                  </a:lnTo>
                  <a:lnTo>
                    <a:pt x="195488" y="261675"/>
                  </a:lnTo>
                  <a:lnTo>
                    <a:pt x="180458" y="276567"/>
                  </a:lnTo>
                  <a:lnTo>
                    <a:pt x="158180" y="290985"/>
                  </a:lnTo>
                  <a:lnTo>
                    <a:pt x="119330" y="301077"/>
                  </a:lnTo>
                  <a:lnTo>
                    <a:pt x="7157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389969" y="4092812"/>
            <a:ext cx="1189721" cy="676598"/>
            <a:chOff x="2389969" y="4092812"/>
            <a:chExt cx="1189721" cy="676598"/>
          </a:xfrm>
        </p:grpSpPr>
        <p:sp>
          <p:nvSpPr>
            <p:cNvPr id="136" name="Freeform 135"/>
            <p:cNvSpPr/>
            <p:nvPr/>
          </p:nvSpPr>
          <p:spPr>
            <a:xfrm>
              <a:off x="2474197" y="4306155"/>
              <a:ext cx="126342" cy="168457"/>
            </a:xfrm>
            <a:custGeom>
              <a:avLst/>
              <a:gdLst/>
              <a:ahLst/>
              <a:cxnLst/>
              <a:rect l="0" t="0" r="0" b="0"/>
              <a:pathLst>
                <a:path w="126342" h="168457">
                  <a:moveTo>
                    <a:pt x="126341" y="0"/>
                  </a:moveTo>
                  <a:lnTo>
                    <a:pt x="76843" y="58563"/>
                  </a:lnTo>
                  <a:lnTo>
                    <a:pt x="35063" y="116333"/>
                  </a:lnTo>
                  <a:lnTo>
                    <a:pt x="11448" y="15916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89969" y="4285098"/>
              <a:ext cx="210570" cy="200043"/>
            </a:xfrm>
            <a:custGeom>
              <a:avLst/>
              <a:gdLst/>
              <a:ahLst/>
              <a:cxnLst/>
              <a:rect l="0" t="0" r="0" b="0"/>
              <a:pathLst>
                <a:path w="210570" h="200043">
                  <a:moveTo>
                    <a:pt x="0" y="0"/>
                  </a:moveTo>
                  <a:lnTo>
                    <a:pt x="63333" y="63333"/>
                  </a:lnTo>
                  <a:lnTo>
                    <a:pt x="116752" y="113633"/>
                  </a:lnTo>
                  <a:lnTo>
                    <a:pt x="144557" y="139344"/>
                  </a:lnTo>
                  <a:lnTo>
                    <a:pt x="194477" y="185686"/>
                  </a:lnTo>
                  <a:lnTo>
                    <a:pt x="21056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95336" y="4316684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25193"/>
                  </a:lnTo>
                  <a:lnTo>
                    <a:pt x="23933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37492" y="4092812"/>
              <a:ext cx="168457" cy="236769"/>
            </a:xfrm>
            <a:custGeom>
              <a:avLst/>
              <a:gdLst/>
              <a:ahLst/>
              <a:cxnLst/>
              <a:rect l="0" t="0" r="0" b="0"/>
              <a:pathLst>
                <a:path w="168457" h="236769">
                  <a:moveTo>
                    <a:pt x="0" y="13302"/>
                  </a:moveTo>
                  <a:lnTo>
                    <a:pt x="11178" y="2123"/>
                  </a:lnTo>
                  <a:lnTo>
                    <a:pt x="19150" y="0"/>
                  </a:lnTo>
                  <a:lnTo>
                    <a:pt x="40487" y="761"/>
                  </a:lnTo>
                  <a:lnTo>
                    <a:pt x="59328" y="8118"/>
                  </a:lnTo>
                  <a:lnTo>
                    <a:pt x="75501" y="20356"/>
                  </a:lnTo>
                  <a:lnTo>
                    <a:pt x="96590" y="46977"/>
                  </a:lnTo>
                  <a:lnTo>
                    <a:pt x="109597" y="78262"/>
                  </a:lnTo>
                  <a:lnTo>
                    <a:pt x="114585" y="130162"/>
                  </a:lnTo>
                  <a:lnTo>
                    <a:pt x="112928" y="156486"/>
                  </a:lnTo>
                  <a:lnTo>
                    <a:pt x="92022" y="212788"/>
                  </a:lnTo>
                  <a:lnTo>
                    <a:pt x="78333" y="227914"/>
                  </a:lnTo>
                  <a:lnTo>
                    <a:pt x="69770" y="233586"/>
                  </a:lnTo>
                  <a:lnTo>
                    <a:pt x="47776" y="236768"/>
                  </a:lnTo>
                  <a:lnTo>
                    <a:pt x="35360" y="235979"/>
                  </a:lnTo>
                  <a:lnTo>
                    <a:pt x="25913" y="231943"/>
                  </a:lnTo>
                  <a:lnTo>
                    <a:pt x="12297" y="218100"/>
                  </a:lnTo>
                  <a:lnTo>
                    <a:pt x="9368" y="209495"/>
                  </a:lnTo>
                  <a:lnTo>
                    <a:pt x="9233" y="190576"/>
                  </a:lnTo>
                  <a:lnTo>
                    <a:pt x="19311" y="173589"/>
                  </a:lnTo>
                  <a:lnTo>
                    <a:pt x="26912" y="165783"/>
                  </a:lnTo>
                  <a:lnTo>
                    <a:pt x="47836" y="157110"/>
                  </a:lnTo>
                  <a:lnTo>
                    <a:pt x="72733" y="154426"/>
                  </a:lnTo>
                  <a:lnTo>
                    <a:pt x="126844" y="159115"/>
                  </a:lnTo>
                  <a:lnTo>
                    <a:pt x="168456" y="16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11237" y="4095585"/>
              <a:ext cx="166247" cy="252685"/>
            </a:xfrm>
            <a:custGeom>
              <a:avLst/>
              <a:gdLst/>
              <a:ahLst/>
              <a:cxnLst/>
              <a:rect l="0" t="0" r="0" b="0"/>
              <a:pathLst>
                <a:path w="166247" h="252685">
                  <a:moveTo>
                    <a:pt x="131581" y="0"/>
                  </a:moveTo>
                  <a:lnTo>
                    <a:pt x="94103" y="8333"/>
                  </a:lnTo>
                  <a:lnTo>
                    <a:pt x="31370" y="12579"/>
                  </a:lnTo>
                  <a:lnTo>
                    <a:pt x="12563" y="21579"/>
                  </a:lnTo>
                  <a:lnTo>
                    <a:pt x="6612" y="29594"/>
                  </a:lnTo>
                  <a:lnTo>
                    <a:pt x="0" y="50977"/>
                  </a:lnTo>
                  <a:lnTo>
                    <a:pt x="1867" y="83735"/>
                  </a:lnTo>
                  <a:lnTo>
                    <a:pt x="6501" y="89749"/>
                  </a:lnTo>
                  <a:lnTo>
                    <a:pt x="13099" y="92588"/>
                  </a:lnTo>
                  <a:lnTo>
                    <a:pt x="66152" y="95641"/>
                  </a:lnTo>
                  <a:lnTo>
                    <a:pt x="99327" y="104248"/>
                  </a:lnTo>
                  <a:lnTo>
                    <a:pt x="138858" y="127524"/>
                  </a:lnTo>
                  <a:lnTo>
                    <a:pt x="153533" y="142075"/>
                  </a:lnTo>
                  <a:lnTo>
                    <a:pt x="163954" y="160241"/>
                  </a:lnTo>
                  <a:lnTo>
                    <a:pt x="166246" y="183132"/>
                  </a:lnTo>
                  <a:lnTo>
                    <a:pt x="162196" y="206564"/>
                  </a:lnTo>
                  <a:lnTo>
                    <a:pt x="152596" y="224778"/>
                  </a:lnTo>
                  <a:lnTo>
                    <a:pt x="137412" y="237552"/>
                  </a:lnTo>
                  <a:lnTo>
                    <a:pt x="118965" y="245958"/>
                  </a:lnTo>
                  <a:lnTo>
                    <a:pt x="7893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84849" y="4379855"/>
              <a:ext cx="494841" cy="21057"/>
            </a:xfrm>
            <a:custGeom>
              <a:avLst/>
              <a:gdLst/>
              <a:ahLst/>
              <a:cxnLst/>
              <a:rect l="0" t="0" r="0" b="0"/>
              <a:pathLst>
                <a:path w="494841" h="21057">
                  <a:moveTo>
                    <a:pt x="494840" y="0"/>
                  </a:moveTo>
                  <a:lnTo>
                    <a:pt x="445909" y="0"/>
                  </a:lnTo>
                  <a:lnTo>
                    <a:pt x="386779" y="0"/>
                  </a:lnTo>
                  <a:lnTo>
                    <a:pt x="330038" y="0"/>
                  </a:lnTo>
                  <a:lnTo>
                    <a:pt x="273770" y="3119"/>
                  </a:lnTo>
                  <a:lnTo>
                    <a:pt x="217595" y="9065"/>
                  </a:lnTo>
                  <a:lnTo>
                    <a:pt x="155373" y="11409"/>
                  </a:lnTo>
                  <a:lnTo>
                    <a:pt x="103741" y="18804"/>
                  </a:lnTo>
                  <a:lnTo>
                    <a:pt x="48828" y="2061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179606" y="4506197"/>
              <a:ext cx="21058" cy="231627"/>
            </a:xfrm>
            <a:custGeom>
              <a:avLst/>
              <a:gdLst/>
              <a:ahLst/>
              <a:cxnLst/>
              <a:rect l="0" t="0" r="0" b="0"/>
              <a:pathLst>
                <a:path w="21058" h="231627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5989" y="149356"/>
                  </a:lnTo>
                  <a:lnTo>
                    <a:pt x="20389" y="211535"/>
                  </a:lnTo>
                  <a:lnTo>
                    <a:pt x="21057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442818" y="4506197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3120" y="42691"/>
                  </a:lnTo>
                  <a:lnTo>
                    <a:pt x="9553" y="103237"/>
                  </a:lnTo>
                  <a:lnTo>
                    <a:pt x="13456" y="158216"/>
                  </a:lnTo>
                  <a:lnTo>
                    <a:pt x="27292" y="219750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308469" y="4548311"/>
              <a:ext cx="155407" cy="128801"/>
            </a:xfrm>
            <a:custGeom>
              <a:avLst/>
              <a:gdLst/>
              <a:ahLst/>
              <a:cxnLst/>
              <a:rect l="0" t="0" r="0" b="0"/>
              <a:pathLst>
                <a:path w="155407" h="128801">
                  <a:moveTo>
                    <a:pt x="155406" y="63171"/>
                  </a:moveTo>
                  <a:lnTo>
                    <a:pt x="131360" y="72746"/>
                  </a:lnTo>
                  <a:lnTo>
                    <a:pt x="70284" y="107835"/>
                  </a:lnTo>
                  <a:lnTo>
                    <a:pt x="28888" y="128275"/>
                  </a:lnTo>
                  <a:lnTo>
                    <a:pt x="19588" y="128800"/>
                  </a:lnTo>
                  <a:lnTo>
                    <a:pt x="3016" y="123145"/>
                  </a:lnTo>
                  <a:lnTo>
                    <a:pt x="0" y="117191"/>
                  </a:lnTo>
                  <a:lnTo>
                    <a:pt x="330" y="109713"/>
                  </a:lnTo>
                  <a:lnTo>
                    <a:pt x="18786" y="52107"/>
                  </a:lnTo>
                  <a:lnTo>
                    <a:pt x="29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098937" y="3821844"/>
            <a:ext cx="1091820" cy="439431"/>
            <a:chOff x="5098937" y="3821844"/>
            <a:chExt cx="1091820" cy="439431"/>
          </a:xfrm>
        </p:grpSpPr>
        <p:sp>
          <p:nvSpPr>
            <p:cNvPr id="146" name="Freeform 145"/>
            <p:cNvSpPr/>
            <p:nvPr/>
          </p:nvSpPr>
          <p:spPr>
            <a:xfrm>
              <a:off x="5098937" y="3851712"/>
              <a:ext cx="281126" cy="409563"/>
            </a:xfrm>
            <a:custGeom>
              <a:avLst/>
              <a:gdLst/>
              <a:ahLst/>
              <a:cxnLst/>
              <a:rect l="0" t="0" r="0" b="0"/>
              <a:pathLst>
                <a:path w="281126" h="409563">
                  <a:moveTo>
                    <a:pt x="196897" y="33303"/>
                  </a:moveTo>
                  <a:lnTo>
                    <a:pt x="162000" y="3995"/>
                  </a:lnTo>
                  <a:lnTo>
                    <a:pt x="139663" y="0"/>
                  </a:lnTo>
                  <a:lnTo>
                    <a:pt x="116477" y="3294"/>
                  </a:lnTo>
                  <a:lnTo>
                    <a:pt x="90271" y="18302"/>
                  </a:lnTo>
                  <a:lnTo>
                    <a:pt x="60455" y="47455"/>
                  </a:lnTo>
                  <a:lnTo>
                    <a:pt x="47349" y="67669"/>
                  </a:lnTo>
                  <a:lnTo>
                    <a:pt x="25573" y="126808"/>
                  </a:lnTo>
                  <a:lnTo>
                    <a:pt x="11020" y="179502"/>
                  </a:lnTo>
                  <a:lnTo>
                    <a:pt x="0" y="241903"/>
                  </a:lnTo>
                  <a:lnTo>
                    <a:pt x="3066" y="299636"/>
                  </a:lnTo>
                  <a:lnTo>
                    <a:pt x="17283" y="336435"/>
                  </a:lnTo>
                  <a:lnTo>
                    <a:pt x="65835" y="386954"/>
                  </a:lnTo>
                  <a:lnTo>
                    <a:pt x="93333" y="402991"/>
                  </a:lnTo>
                  <a:lnTo>
                    <a:pt x="134886" y="409562"/>
                  </a:lnTo>
                  <a:lnTo>
                    <a:pt x="184518" y="403377"/>
                  </a:lnTo>
                  <a:lnTo>
                    <a:pt x="216236" y="393039"/>
                  </a:lnTo>
                  <a:lnTo>
                    <a:pt x="272385" y="355090"/>
                  </a:lnTo>
                  <a:lnTo>
                    <a:pt x="281125" y="349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02417" y="4038539"/>
              <a:ext cx="177687" cy="204563"/>
            </a:xfrm>
            <a:custGeom>
              <a:avLst/>
              <a:gdLst/>
              <a:ahLst/>
              <a:cxnLst/>
              <a:rect l="0" t="0" r="0" b="0"/>
              <a:pathLst>
                <a:path w="177687" h="204563">
                  <a:moveTo>
                    <a:pt x="93458" y="67575"/>
                  </a:moveTo>
                  <a:lnTo>
                    <a:pt x="93458" y="45218"/>
                  </a:lnTo>
                  <a:lnTo>
                    <a:pt x="82280" y="14547"/>
                  </a:lnTo>
                  <a:lnTo>
                    <a:pt x="74308" y="7657"/>
                  </a:lnTo>
                  <a:lnTo>
                    <a:pt x="52972" y="0"/>
                  </a:lnTo>
                  <a:lnTo>
                    <a:pt x="43071" y="298"/>
                  </a:lnTo>
                  <a:lnTo>
                    <a:pt x="25830" y="6868"/>
                  </a:lnTo>
                  <a:lnTo>
                    <a:pt x="13489" y="20707"/>
                  </a:lnTo>
                  <a:lnTo>
                    <a:pt x="5274" y="39726"/>
                  </a:lnTo>
                  <a:lnTo>
                    <a:pt x="0" y="90063"/>
                  </a:lnTo>
                  <a:lnTo>
                    <a:pt x="2206" y="128050"/>
                  </a:lnTo>
                  <a:lnTo>
                    <a:pt x="13432" y="172327"/>
                  </a:lnTo>
                  <a:lnTo>
                    <a:pt x="29063" y="198698"/>
                  </a:lnTo>
                  <a:lnTo>
                    <a:pt x="36490" y="202954"/>
                  </a:lnTo>
                  <a:lnTo>
                    <a:pt x="54101" y="204562"/>
                  </a:lnTo>
                  <a:lnTo>
                    <a:pt x="70507" y="198258"/>
                  </a:lnTo>
                  <a:lnTo>
                    <a:pt x="78157" y="193301"/>
                  </a:lnTo>
                  <a:lnTo>
                    <a:pt x="89777" y="178436"/>
                  </a:lnTo>
                  <a:lnTo>
                    <a:pt x="116587" y="136159"/>
                  </a:lnTo>
                  <a:lnTo>
                    <a:pt x="121285" y="112875"/>
                  </a:lnTo>
                  <a:lnTo>
                    <a:pt x="123708" y="108303"/>
                  </a:lnTo>
                  <a:lnTo>
                    <a:pt x="126493" y="108765"/>
                  </a:lnTo>
                  <a:lnTo>
                    <a:pt x="151188" y="134350"/>
                  </a:lnTo>
                  <a:lnTo>
                    <a:pt x="177686" y="15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01160" y="4047726"/>
              <a:ext cx="155237" cy="153145"/>
            </a:xfrm>
            <a:custGeom>
              <a:avLst/>
              <a:gdLst/>
              <a:ahLst/>
              <a:cxnLst/>
              <a:rect l="0" t="0" r="0" b="0"/>
              <a:pathLst>
                <a:path w="155237" h="153145">
                  <a:moveTo>
                    <a:pt x="0" y="79445"/>
                  </a:moveTo>
                  <a:lnTo>
                    <a:pt x="15619" y="133536"/>
                  </a:lnTo>
                  <a:lnTo>
                    <a:pt x="15092" y="133053"/>
                  </a:lnTo>
                  <a:lnTo>
                    <a:pt x="13571" y="129222"/>
                  </a:lnTo>
                  <a:lnTo>
                    <a:pt x="12300" y="90620"/>
                  </a:lnTo>
                  <a:lnTo>
                    <a:pt x="25262" y="37416"/>
                  </a:lnTo>
                  <a:lnTo>
                    <a:pt x="40891" y="11359"/>
                  </a:lnTo>
                  <a:lnTo>
                    <a:pt x="49488" y="5979"/>
                  </a:lnTo>
                  <a:lnTo>
                    <a:pt x="71518" y="0"/>
                  </a:lnTo>
                  <a:lnTo>
                    <a:pt x="81604" y="745"/>
                  </a:lnTo>
                  <a:lnTo>
                    <a:pt x="99050" y="7812"/>
                  </a:lnTo>
                  <a:lnTo>
                    <a:pt x="122025" y="24945"/>
                  </a:lnTo>
                  <a:lnTo>
                    <a:pt x="138061" y="50428"/>
                  </a:lnTo>
                  <a:lnTo>
                    <a:pt x="152791" y="91650"/>
                  </a:lnTo>
                  <a:lnTo>
                    <a:pt x="155236" y="126605"/>
                  </a:lnTo>
                  <a:lnTo>
                    <a:pt x="147399" y="153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07150" y="4061226"/>
              <a:ext cx="99338" cy="155784"/>
            </a:xfrm>
            <a:custGeom>
              <a:avLst/>
              <a:gdLst/>
              <a:ahLst/>
              <a:cxnLst/>
              <a:rect l="0" t="0" r="0" b="0"/>
              <a:pathLst>
                <a:path w="99338" h="155784">
                  <a:moveTo>
                    <a:pt x="78280" y="13302"/>
                  </a:moveTo>
                  <a:lnTo>
                    <a:pt x="67101" y="2124"/>
                  </a:lnTo>
                  <a:lnTo>
                    <a:pt x="60299" y="0"/>
                  </a:lnTo>
                  <a:lnTo>
                    <a:pt x="43382" y="761"/>
                  </a:lnTo>
                  <a:lnTo>
                    <a:pt x="14128" y="13356"/>
                  </a:lnTo>
                  <a:lnTo>
                    <a:pt x="7436" y="21527"/>
                  </a:lnTo>
                  <a:lnTo>
                    <a:pt x="0" y="43084"/>
                  </a:lnTo>
                  <a:lnTo>
                    <a:pt x="1403" y="81528"/>
                  </a:lnTo>
                  <a:lnTo>
                    <a:pt x="9229" y="116965"/>
                  </a:lnTo>
                  <a:lnTo>
                    <a:pt x="24545" y="144103"/>
                  </a:lnTo>
                  <a:lnTo>
                    <a:pt x="33098" y="149636"/>
                  </a:lnTo>
                  <a:lnTo>
                    <a:pt x="55080" y="155783"/>
                  </a:lnTo>
                  <a:lnTo>
                    <a:pt x="74208" y="155396"/>
                  </a:lnTo>
                  <a:lnTo>
                    <a:pt x="99337" y="150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39480" y="4030559"/>
              <a:ext cx="145992" cy="195039"/>
            </a:xfrm>
            <a:custGeom>
              <a:avLst/>
              <a:gdLst/>
              <a:ahLst/>
              <a:cxnLst/>
              <a:rect l="0" t="0" r="0" b="0"/>
              <a:pathLst>
                <a:path w="145992" h="195039">
                  <a:moveTo>
                    <a:pt x="19649" y="96612"/>
                  </a:moveTo>
                  <a:lnTo>
                    <a:pt x="78266" y="96612"/>
                  </a:lnTo>
                  <a:lnTo>
                    <a:pt x="98733" y="90373"/>
                  </a:lnTo>
                  <a:lnTo>
                    <a:pt x="130937" y="67303"/>
                  </a:lnTo>
                  <a:lnTo>
                    <a:pt x="134785" y="59525"/>
                  </a:lnTo>
                  <a:lnTo>
                    <a:pt x="135941" y="41524"/>
                  </a:lnTo>
                  <a:lnTo>
                    <a:pt x="129436" y="24945"/>
                  </a:lnTo>
                  <a:lnTo>
                    <a:pt x="124426" y="17248"/>
                  </a:lnTo>
                  <a:lnTo>
                    <a:pt x="109501" y="5577"/>
                  </a:lnTo>
                  <a:lnTo>
                    <a:pt x="100607" y="827"/>
                  </a:lnTo>
                  <a:lnTo>
                    <a:pt x="91168" y="0"/>
                  </a:lnTo>
                  <a:lnTo>
                    <a:pt x="71323" y="5320"/>
                  </a:lnTo>
                  <a:lnTo>
                    <a:pt x="40419" y="21469"/>
                  </a:lnTo>
                  <a:lnTo>
                    <a:pt x="14625" y="46661"/>
                  </a:lnTo>
                  <a:lnTo>
                    <a:pt x="5718" y="69342"/>
                  </a:lnTo>
                  <a:lnTo>
                    <a:pt x="0" y="122030"/>
                  </a:lnTo>
                  <a:lnTo>
                    <a:pt x="5457" y="146513"/>
                  </a:lnTo>
                  <a:lnTo>
                    <a:pt x="10188" y="157955"/>
                  </a:lnTo>
                  <a:lnTo>
                    <a:pt x="24802" y="173789"/>
                  </a:lnTo>
                  <a:lnTo>
                    <a:pt x="62781" y="193485"/>
                  </a:lnTo>
                  <a:lnTo>
                    <a:pt x="83273" y="195038"/>
                  </a:lnTo>
                  <a:lnTo>
                    <a:pt x="145991" y="191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80228" y="3821844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9878" y="232021"/>
                  </a:lnTo>
                  <a:lnTo>
                    <a:pt x="10335" y="291795"/>
                  </a:lnTo>
                  <a:lnTo>
                    <a:pt x="10471" y="343431"/>
                  </a:lnTo>
                  <a:lnTo>
                    <a:pt x="10511" y="382127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1758259" y="4506197"/>
            <a:ext cx="347441" cy="400083"/>
          </a:xfrm>
          <a:custGeom>
            <a:avLst/>
            <a:gdLst/>
            <a:ahLst/>
            <a:cxnLst/>
            <a:rect l="0" t="0" r="0" b="0"/>
            <a:pathLst>
              <a:path w="347441" h="400083">
                <a:moveTo>
                  <a:pt x="347440" y="0"/>
                </a:moveTo>
                <a:lnTo>
                  <a:pt x="337865" y="24046"/>
                </a:lnTo>
                <a:lnTo>
                  <a:pt x="294443" y="82002"/>
                </a:lnTo>
                <a:lnTo>
                  <a:pt x="238632" y="141463"/>
                </a:lnTo>
                <a:lnTo>
                  <a:pt x="195360" y="200444"/>
                </a:lnTo>
                <a:lnTo>
                  <a:pt x="136459" y="262077"/>
                </a:lnTo>
                <a:lnTo>
                  <a:pt x="80899" y="309598"/>
                </a:lnTo>
                <a:lnTo>
                  <a:pt x="29170" y="367702"/>
                </a:lnTo>
                <a:lnTo>
                  <a:pt x="0" y="4000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3158549" y="4074528"/>
            <a:ext cx="389555" cy="210571"/>
          </a:xfrm>
          <a:custGeom>
            <a:avLst/>
            <a:gdLst/>
            <a:ahLst/>
            <a:cxnLst/>
            <a:rect l="0" t="0" r="0" b="0"/>
            <a:pathLst>
              <a:path w="389555" h="210571">
                <a:moveTo>
                  <a:pt x="389554" y="0"/>
                </a:moveTo>
                <a:lnTo>
                  <a:pt x="371573" y="15641"/>
                </a:lnTo>
                <a:lnTo>
                  <a:pt x="315200" y="39607"/>
                </a:lnTo>
                <a:lnTo>
                  <a:pt x="259862" y="77605"/>
                </a:lnTo>
                <a:lnTo>
                  <a:pt x="210129" y="106767"/>
                </a:lnTo>
                <a:lnTo>
                  <a:pt x="147360" y="135263"/>
                </a:lnTo>
                <a:lnTo>
                  <a:pt x="84224" y="166577"/>
                </a:lnTo>
                <a:lnTo>
                  <a:pt x="26646" y="198139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1903732" y="4948394"/>
            <a:ext cx="184930" cy="333595"/>
          </a:xfrm>
          <a:custGeom>
            <a:avLst/>
            <a:gdLst/>
            <a:ahLst/>
            <a:cxnLst/>
            <a:rect l="0" t="0" r="0" b="0"/>
            <a:pathLst>
              <a:path w="184930" h="333595">
                <a:moveTo>
                  <a:pt x="54568" y="0"/>
                </a:moveTo>
                <a:lnTo>
                  <a:pt x="44993" y="24046"/>
                </a:lnTo>
                <a:lnTo>
                  <a:pt x="9904" y="82002"/>
                </a:lnTo>
                <a:lnTo>
                  <a:pt x="3735" y="89763"/>
                </a:lnTo>
                <a:lnTo>
                  <a:pt x="792" y="90257"/>
                </a:lnTo>
                <a:lnTo>
                  <a:pt x="0" y="85908"/>
                </a:lnTo>
                <a:lnTo>
                  <a:pt x="642" y="78329"/>
                </a:lnTo>
                <a:lnTo>
                  <a:pt x="7594" y="63668"/>
                </a:lnTo>
                <a:lnTo>
                  <a:pt x="31121" y="35193"/>
                </a:lnTo>
                <a:lnTo>
                  <a:pt x="50776" y="27339"/>
                </a:lnTo>
                <a:lnTo>
                  <a:pt x="62569" y="25245"/>
                </a:lnTo>
                <a:lnTo>
                  <a:pt x="85030" y="29157"/>
                </a:lnTo>
                <a:lnTo>
                  <a:pt x="95933" y="33476"/>
                </a:lnTo>
                <a:lnTo>
                  <a:pt x="111167" y="47633"/>
                </a:lnTo>
                <a:lnTo>
                  <a:pt x="116867" y="56322"/>
                </a:lnTo>
                <a:lnTo>
                  <a:pt x="124890" y="90907"/>
                </a:lnTo>
                <a:lnTo>
                  <a:pt x="120527" y="110983"/>
                </a:lnTo>
                <a:lnTo>
                  <a:pt x="109620" y="127704"/>
                </a:lnTo>
                <a:lnTo>
                  <a:pt x="93074" y="142935"/>
                </a:lnTo>
                <a:lnTo>
                  <a:pt x="70902" y="151264"/>
                </a:lnTo>
                <a:lnTo>
                  <a:pt x="58438" y="153485"/>
                </a:lnTo>
                <a:lnTo>
                  <a:pt x="53639" y="152626"/>
                </a:lnTo>
                <a:lnTo>
                  <a:pt x="53948" y="149713"/>
                </a:lnTo>
                <a:lnTo>
                  <a:pt x="57664" y="145432"/>
                </a:lnTo>
                <a:lnTo>
                  <a:pt x="63651" y="143748"/>
                </a:lnTo>
                <a:lnTo>
                  <a:pt x="113996" y="146687"/>
                </a:lnTo>
                <a:lnTo>
                  <a:pt x="134013" y="153321"/>
                </a:lnTo>
                <a:lnTo>
                  <a:pt x="165927" y="176645"/>
                </a:lnTo>
                <a:lnTo>
                  <a:pt x="174251" y="196272"/>
                </a:lnTo>
                <a:lnTo>
                  <a:pt x="184929" y="252187"/>
                </a:lnTo>
                <a:lnTo>
                  <a:pt x="173392" y="284122"/>
                </a:lnTo>
                <a:lnTo>
                  <a:pt x="161581" y="305260"/>
                </a:lnTo>
                <a:lnTo>
                  <a:pt x="145413" y="320115"/>
                </a:lnTo>
                <a:lnTo>
                  <a:pt x="125359" y="329447"/>
                </a:lnTo>
                <a:lnTo>
                  <a:pt x="100849" y="333594"/>
                </a:lnTo>
                <a:lnTo>
                  <a:pt x="80597" y="329198"/>
                </a:lnTo>
                <a:lnTo>
                  <a:pt x="63797" y="321785"/>
                </a:lnTo>
                <a:lnTo>
                  <a:pt x="33511" y="3158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3095378" y="3853430"/>
            <a:ext cx="163625" cy="229295"/>
          </a:xfrm>
          <a:custGeom>
            <a:avLst/>
            <a:gdLst/>
            <a:ahLst/>
            <a:cxnLst/>
            <a:rect l="0" t="0" r="0" b="0"/>
            <a:pathLst>
              <a:path w="163625" h="229295">
                <a:moveTo>
                  <a:pt x="157927" y="0"/>
                </a:moveTo>
                <a:lnTo>
                  <a:pt x="102883" y="16788"/>
                </a:lnTo>
                <a:lnTo>
                  <a:pt x="43415" y="26084"/>
                </a:lnTo>
                <a:lnTo>
                  <a:pt x="37132" y="32597"/>
                </a:lnTo>
                <a:lnTo>
                  <a:pt x="34113" y="41618"/>
                </a:lnTo>
                <a:lnTo>
                  <a:pt x="33879" y="62951"/>
                </a:lnTo>
                <a:lnTo>
                  <a:pt x="46388" y="115784"/>
                </a:lnTo>
                <a:lnTo>
                  <a:pt x="50812" y="120473"/>
                </a:lnTo>
                <a:lnTo>
                  <a:pt x="56101" y="121259"/>
                </a:lnTo>
                <a:lnTo>
                  <a:pt x="80963" y="117427"/>
                </a:lnTo>
                <a:lnTo>
                  <a:pt x="114846" y="119411"/>
                </a:lnTo>
                <a:lnTo>
                  <a:pt x="135271" y="125601"/>
                </a:lnTo>
                <a:lnTo>
                  <a:pt x="152147" y="136151"/>
                </a:lnTo>
                <a:lnTo>
                  <a:pt x="157583" y="144579"/>
                </a:lnTo>
                <a:lnTo>
                  <a:pt x="163624" y="166423"/>
                </a:lnTo>
                <a:lnTo>
                  <a:pt x="162895" y="176459"/>
                </a:lnTo>
                <a:lnTo>
                  <a:pt x="155846" y="193850"/>
                </a:lnTo>
                <a:lnTo>
                  <a:pt x="141794" y="206258"/>
                </a:lnTo>
                <a:lnTo>
                  <a:pt x="104178" y="223756"/>
                </a:lnTo>
                <a:lnTo>
                  <a:pt x="67782" y="229294"/>
                </a:lnTo>
                <a:lnTo>
                  <a:pt x="12161" y="222987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3105906" y="4485140"/>
            <a:ext cx="389556" cy="273741"/>
          </a:xfrm>
          <a:custGeom>
            <a:avLst/>
            <a:gdLst/>
            <a:ahLst/>
            <a:cxnLst/>
            <a:rect l="0" t="0" r="0" b="0"/>
            <a:pathLst>
              <a:path w="389556" h="273741">
                <a:moveTo>
                  <a:pt x="389555" y="0"/>
                </a:moveTo>
                <a:lnTo>
                  <a:pt x="330992" y="49498"/>
                </a:lnTo>
                <a:lnTo>
                  <a:pt x="273222" y="82214"/>
                </a:lnTo>
                <a:lnTo>
                  <a:pt x="214001" y="128552"/>
                </a:lnTo>
                <a:lnTo>
                  <a:pt x="153290" y="175053"/>
                </a:lnTo>
                <a:lnTo>
                  <a:pt x="90874" y="217552"/>
                </a:lnTo>
                <a:lnTo>
                  <a:pt x="27769" y="259699"/>
                </a:lnTo>
                <a:lnTo>
                  <a:pt x="0" y="2737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1392773" y="3969243"/>
            <a:ext cx="597114" cy="379027"/>
            <a:chOff x="1392773" y="3969243"/>
            <a:chExt cx="597114" cy="379027"/>
          </a:xfrm>
        </p:grpSpPr>
        <p:sp>
          <p:nvSpPr>
            <p:cNvPr id="158" name="Freeform 157"/>
            <p:cNvSpPr/>
            <p:nvPr/>
          </p:nvSpPr>
          <p:spPr>
            <a:xfrm>
              <a:off x="1716145" y="4137699"/>
              <a:ext cx="273742" cy="210571"/>
            </a:xfrm>
            <a:custGeom>
              <a:avLst/>
              <a:gdLst/>
              <a:ahLst/>
              <a:cxnLst/>
              <a:rect l="0" t="0" r="0" b="0"/>
              <a:pathLst>
                <a:path w="273742" h="210571">
                  <a:moveTo>
                    <a:pt x="273741" y="0"/>
                  </a:moveTo>
                  <a:lnTo>
                    <a:pt x="255760" y="24047"/>
                  </a:lnTo>
                  <a:lnTo>
                    <a:pt x="198217" y="66635"/>
                  </a:lnTo>
                  <a:lnTo>
                    <a:pt x="138247" y="101770"/>
                  </a:lnTo>
                  <a:lnTo>
                    <a:pt x="82885" y="149478"/>
                  </a:lnTo>
                  <a:lnTo>
                    <a:pt x="26195" y="1888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610860" y="396924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2997" y="165891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392773" y="4000829"/>
              <a:ext cx="197031" cy="134808"/>
            </a:xfrm>
            <a:custGeom>
              <a:avLst/>
              <a:gdLst/>
              <a:ahLst/>
              <a:cxnLst/>
              <a:rect l="0" t="0" r="0" b="0"/>
              <a:pathLst>
                <a:path w="197031" h="134808">
                  <a:moveTo>
                    <a:pt x="197030" y="94756"/>
                  </a:moveTo>
                  <a:lnTo>
                    <a:pt x="154338" y="97876"/>
                  </a:lnTo>
                  <a:lnTo>
                    <a:pt x="91694" y="116087"/>
                  </a:lnTo>
                  <a:lnTo>
                    <a:pt x="37926" y="132227"/>
                  </a:lnTo>
                  <a:lnTo>
                    <a:pt x="12453" y="134807"/>
                  </a:lnTo>
                  <a:lnTo>
                    <a:pt x="4959" y="131985"/>
                  </a:lnTo>
                  <a:lnTo>
                    <a:pt x="1132" y="126595"/>
                  </a:lnTo>
                  <a:lnTo>
                    <a:pt x="0" y="111246"/>
                  </a:lnTo>
                  <a:lnTo>
                    <a:pt x="11885" y="56980"/>
                  </a:lnTo>
                  <a:lnTo>
                    <a:pt x="285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3337533" y="4906713"/>
            <a:ext cx="193240" cy="262780"/>
          </a:xfrm>
          <a:custGeom>
            <a:avLst/>
            <a:gdLst/>
            <a:ahLst/>
            <a:cxnLst/>
            <a:rect l="0" t="0" r="0" b="0"/>
            <a:pathLst>
              <a:path w="193240" h="262780">
                <a:moveTo>
                  <a:pt x="0" y="10095"/>
                </a:moveTo>
                <a:lnTo>
                  <a:pt x="37478" y="1762"/>
                </a:lnTo>
                <a:lnTo>
                  <a:pt x="88902" y="0"/>
                </a:lnTo>
                <a:lnTo>
                  <a:pt x="144120" y="6888"/>
                </a:lnTo>
                <a:lnTo>
                  <a:pt x="172068" y="8670"/>
                </a:lnTo>
                <a:lnTo>
                  <a:pt x="181393" y="13824"/>
                </a:lnTo>
                <a:lnTo>
                  <a:pt x="187609" y="21940"/>
                </a:lnTo>
                <a:lnTo>
                  <a:pt x="191753" y="32030"/>
                </a:lnTo>
                <a:lnTo>
                  <a:pt x="193239" y="52599"/>
                </a:lnTo>
                <a:lnTo>
                  <a:pt x="184660" y="94400"/>
                </a:lnTo>
                <a:lnTo>
                  <a:pt x="155764" y="157501"/>
                </a:lnTo>
                <a:lnTo>
                  <a:pt x="127890" y="220665"/>
                </a:lnTo>
                <a:lnTo>
                  <a:pt x="105285" y="26277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3748145" y="4337741"/>
            <a:ext cx="136871" cy="147400"/>
            <a:chOff x="3748145" y="4337741"/>
            <a:chExt cx="136871" cy="147400"/>
          </a:xfrm>
        </p:grpSpPr>
        <p:sp>
          <p:nvSpPr>
            <p:cNvPr id="163" name="Freeform 162"/>
            <p:cNvSpPr/>
            <p:nvPr/>
          </p:nvSpPr>
          <p:spPr>
            <a:xfrm>
              <a:off x="3769202" y="433774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88257" y="13821"/>
                  </a:lnTo>
                  <a:lnTo>
                    <a:pt x="35154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748145" y="4464082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21058"/>
                  </a:moveTo>
                  <a:lnTo>
                    <a:pt x="73122" y="17938"/>
                  </a:lnTo>
                  <a:lnTo>
                    <a:pt x="16717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969243" y="3960130"/>
            <a:ext cx="1071437" cy="1176831"/>
            <a:chOff x="3969243" y="3960130"/>
            <a:chExt cx="1071437" cy="1176831"/>
          </a:xfrm>
        </p:grpSpPr>
        <p:sp>
          <p:nvSpPr>
            <p:cNvPr id="166" name="Freeform 165"/>
            <p:cNvSpPr/>
            <p:nvPr/>
          </p:nvSpPr>
          <p:spPr>
            <a:xfrm>
              <a:off x="4137699" y="444302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379855" y="4187200"/>
              <a:ext cx="178985" cy="279246"/>
            </a:xfrm>
            <a:custGeom>
              <a:avLst/>
              <a:gdLst/>
              <a:ahLst/>
              <a:cxnLst/>
              <a:rect l="0" t="0" r="0" b="0"/>
              <a:pathLst>
                <a:path w="178985" h="279246">
                  <a:moveTo>
                    <a:pt x="0" y="66313"/>
                  </a:moveTo>
                  <a:lnTo>
                    <a:pt x="0" y="43956"/>
                  </a:lnTo>
                  <a:lnTo>
                    <a:pt x="6239" y="26741"/>
                  </a:lnTo>
                  <a:lnTo>
                    <a:pt x="11178" y="18875"/>
                  </a:lnTo>
                  <a:lnTo>
                    <a:pt x="26025" y="7014"/>
                  </a:lnTo>
                  <a:lnTo>
                    <a:pt x="34897" y="2214"/>
                  </a:lnTo>
                  <a:lnTo>
                    <a:pt x="54114" y="0"/>
                  </a:lnTo>
                  <a:lnTo>
                    <a:pt x="74353" y="4085"/>
                  </a:lnTo>
                  <a:lnTo>
                    <a:pt x="95047" y="13699"/>
                  </a:lnTo>
                  <a:lnTo>
                    <a:pt x="109703" y="28891"/>
                  </a:lnTo>
                  <a:lnTo>
                    <a:pt x="128644" y="67239"/>
                  </a:lnTo>
                  <a:lnTo>
                    <a:pt x="135787" y="130530"/>
                  </a:lnTo>
                  <a:lnTo>
                    <a:pt x="131067" y="185842"/>
                  </a:lnTo>
                  <a:lnTo>
                    <a:pt x="117700" y="233423"/>
                  </a:lnTo>
                  <a:lnTo>
                    <a:pt x="106513" y="255228"/>
                  </a:lnTo>
                  <a:lnTo>
                    <a:pt x="90623" y="270378"/>
                  </a:lnTo>
                  <a:lnTo>
                    <a:pt x="81472" y="276056"/>
                  </a:lnTo>
                  <a:lnTo>
                    <a:pt x="61946" y="279245"/>
                  </a:lnTo>
                  <a:lnTo>
                    <a:pt x="51826" y="278457"/>
                  </a:lnTo>
                  <a:lnTo>
                    <a:pt x="43909" y="274423"/>
                  </a:lnTo>
                  <a:lnTo>
                    <a:pt x="31993" y="260582"/>
                  </a:lnTo>
                  <a:lnTo>
                    <a:pt x="29517" y="251977"/>
                  </a:lnTo>
                  <a:lnTo>
                    <a:pt x="29886" y="233058"/>
                  </a:lnTo>
                  <a:lnTo>
                    <a:pt x="37069" y="216071"/>
                  </a:lnTo>
                  <a:lnTo>
                    <a:pt x="42260" y="208266"/>
                  </a:lnTo>
                  <a:lnTo>
                    <a:pt x="57386" y="196473"/>
                  </a:lnTo>
                  <a:lnTo>
                    <a:pt x="76977" y="188503"/>
                  </a:lnTo>
                  <a:lnTo>
                    <a:pt x="127682" y="183386"/>
                  </a:lnTo>
                  <a:lnTo>
                    <a:pt x="178984" y="182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558839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572103" y="4242984"/>
              <a:ext cx="185482" cy="207656"/>
            </a:xfrm>
            <a:custGeom>
              <a:avLst/>
              <a:gdLst/>
              <a:ahLst/>
              <a:cxnLst/>
              <a:rect l="0" t="0" r="0" b="0"/>
              <a:pathLst>
                <a:path w="185482" h="207656">
                  <a:moveTo>
                    <a:pt x="113078" y="0"/>
                  </a:moveTo>
                  <a:lnTo>
                    <a:pt x="60373" y="19128"/>
                  </a:lnTo>
                  <a:lnTo>
                    <a:pt x="36890" y="37773"/>
                  </a:lnTo>
                  <a:lnTo>
                    <a:pt x="16284" y="65004"/>
                  </a:lnTo>
                  <a:lnTo>
                    <a:pt x="3420" y="96470"/>
                  </a:lnTo>
                  <a:lnTo>
                    <a:pt x="0" y="121644"/>
                  </a:lnTo>
                  <a:lnTo>
                    <a:pt x="4719" y="145311"/>
                  </a:lnTo>
                  <a:lnTo>
                    <a:pt x="20531" y="175247"/>
                  </a:lnTo>
                  <a:lnTo>
                    <a:pt x="34511" y="190191"/>
                  </a:lnTo>
                  <a:lnTo>
                    <a:pt x="52423" y="200733"/>
                  </a:lnTo>
                  <a:lnTo>
                    <a:pt x="87827" y="207655"/>
                  </a:lnTo>
                  <a:lnTo>
                    <a:pt x="122364" y="204117"/>
                  </a:lnTo>
                  <a:lnTo>
                    <a:pt x="140992" y="195614"/>
                  </a:lnTo>
                  <a:lnTo>
                    <a:pt x="157070" y="182866"/>
                  </a:lnTo>
                  <a:lnTo>
                    <a:pt x="172014" y="165502"/>
                  </a:lnTo>
                  <a:lnTo>
                    <a:pt x="180216" y="142966"/>
                  </a:lnTo>
                  <a:lnTo>
                    <a:pt x="185481" y="90372"/>
                  </a:lnTo>
                  <a:lnTo>
                    <a:pt x="180804" y="54463"/>
                  </a:lnTo>
                  <a:lnTo>
                    <a:pt x="166420" y="27186"/>
                  </a:lnTo>
                  <a:lnTo>
                    <a:pt x="153943" y="17932"/>
                  </a:lnTo>
                  <a:lnTo>
                    <a:pt x="13413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348269" y="4537782"/>
              <a:ext cx="536955" cy="21058"/>
            </a:xfrm>
            <a:custGeom>
              <a:avLst/>
              <a:gdLst/>
              <a:ahLst/>
              <a:cxnLst/>
              <a:rect l="0" t="0" r="0" b="0"/>
              <a:pathLst>
                <a:path w="536955" h="21058">
                  <a:moveTo>
                    <a:pt x="536954" y="21057"/>
                  </a:moveTo>
                  <a:lnTo>
                    <a:pt x="478337" y="21057"/>
                  </a:lnTo>
                  <a:lnTo>
                    <a:pt x="425332" y="19887"/>
                  </a:lnTo>
                  <a:lnTo>
                    <a:pt x="363460" y="11992"/>
                  </a:lnTo>
                  <a:lnTo>
                    <a:pt x="307364" y="10818"/>
                  </a:lnTo>
                  <a:lnTo>
                    <a:pt x="244291" y="10586"/>
                  </a:lnTo>
                  <a:lnTo>
                    <a:pt x="180837" y="10540"/>
                  </a:lnTo>
                  <a:lnTo>
                    <a:pt x="121552" y="9361"/>
                  </a:lnTo>
                  <a:lnTo>
                    <a:pt x="5833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458493" y="4650911"/>
              <a:ext cx="174046" cy="300240"/>
            </a:xfrm>
            <a:custGeom>
              <a:avLst/>
              <a:gdLst/>
              <a:ahLst/>
              <a:cxnLst/>
              <a:rect l="0" t="0" r="0" b="0"/>
              <a:pathLst>
                <a:path w="174046" h="300240">
                  <a:moveTo>
                    <a:pt x="5589" y="65856"/>
                  </a:moveTo>
                  <a:lnTo>
                    <a:pt x="0" y="49088"/>
                  </a:lnTo>
                  <a:lnTo>
                    <a:pt x="376" y="31497"/>
                  </a:lnTo>
                  <a:lnTo>
                    <a:pt x="2114" y="21893"/>
                  </a:lnTo>
                  <a:lnTo>
                    <a:pt x="6782" y="14320"/>
                  </a:lnTo>
                  <a:lnTo>
                    <a:pt x="21327" y="2787"/>
                  </a:lnTo>
                  <a:lnTo>
                    <a:pt x="39490" y="0"/>
                  </a:lnTo>
                  <a:lnTo>
                    <a:pt x="49247" y="895"/>
                  </a:lnTo>
                  <a:lnTo>
                    <a:pt x="66327" y="8128"/>
                  </a:lnTo>
                  <a:lnTo>
                    <a:pt x="96356" y="31836"/>
                  </a:lnTo>
                  <a:lnTo>
                    <a:pt x="112162" y="57725"/>
                  </a:lnTo>
                  <a:lnTo>
                    <a:pt x="126813" y="100254"/>
                  </a:lnTo>
                  <a:lnTo>
                    <a:pt x="130921" y="159435"/>
                  </a:lnTo>
                  <a:lnTo>
                    <a:pt x="126143" y="216531"/>
                  </a:lnTo>
                  <a:lnTo>
                    <a:pt x="112764" y="263295"/>
                  </a:lnTo>
                  <a:lnTo>
                    <a:pt x="101576" y="280728"/>
                  </a:lnTo>
                  <a:lnTo>
                    <a:pt x="82565" y="293156"/>
                  </a:lnTo>
                  <a:lnTo>
                    <a:pt x="59688" y="300239"/>
                  </a:lnTo>
                  <a:lnTo>
                    <a:pt x="37822" y="299487"/>
                  </a:lnTo>
                  <a:lnTo>
                    <a:pt x="29418" y="295309"/>
                  </a:lnTo>
                  <a:lnTo>
                    <a:pt x="16960" y="281309"/>
                  </a:lnTo>
                  <a:lnTo>
                    <a:pt x="14340" y="272662"/>
                  </a:lnTo>
                  <a:lnTo>
                    <a:pt x="14548" y="253696"/>
                  </a:lnTo>
                  <a:lnTo>
                    <a:pt x="26831" y="223287"/>
                  </a:lnTo>
                  <a:lnTo>
                    <a:pt x="41936" y="208745"/>
                  </a:lnTo>
                  <a:lnTo>
                    <a:pt x="50878" y="203229"/>
                  </a:lnTo>
                  <a:lnTo>
                    <a:pt x="70171" y="200220"/>
                  </a:lnTo>
                  <a:lnTo>
                    <a:pt x="132055" y="213959"/>
                  </a:lnTo>
                  <a:lnTo>
                    <a:pt x="157314" y="223992"/>
                  </a:lnTo>
                  <a:lnTo>
                    <a:pt x="174045" y="234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674653" y="4737823"/>
              <a:ext cx="21057" cy="200043"/>
            </a:xfrm>
            <a:custGeom>
              <a:avLst/>
              <a:gdLst/>
              <a:ahLst/>
              <a:cxnLst/>
              <a:rect l="0" t="0" r="0" b="0"/>
              <a:pathLst>
                <a:path w="21057" h="200043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2" y="162463"/>
                  </a:lnTo>
                  <a:lnTo>
                    <a:pt x="21056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69243" y="3960130"/>
              <a:ext cx="1071437" cy="1176831"/>
            </a:xfrm>
            <a:custGeom>
              <a:avLst/>
              <a:gdLst/>
              <a:ahLst/>
              <a:cxnLst/>
              <a:rect l="0" t="0" r="0" b="0"/>
              <a:pathLst>
                <a:path w="1071437" h="1176831">
                  <a:moveTo>
                    <a:pt x="200042" y="198626"/>
                  </a:moveTo>
                  <a:lnTo>
                    <a:pt x="188863" y="187448"/>
                  </a:lnTo>
                  <a:lnTo>
                    <a:pt x="182061" y="185325"/>
                  </a:lnTo>
                  <a:lnTo>
                    <a:pt x="165144" y="186085"/>
                  </a:lnTo>
                  <a:lnTo>
                    <a:pt x="125688" y="204511"/>
                  </a:lnTo>
                  <a:lnTo>
                    <a:pt x="104994" y="217229"/>
                  </a:lnTo>
                  <a:lnTo>
                    <a:pt x="90338" y="233801"/>
                  </a:lnTo>
                  <a:lnTo>
                    <a:pt x="55374" y="293698"/>
                  </a:lnTo>
                  <a:lnTo>
                    <a:pt x="34285" y="347236"/>
                  </a:lnTo>
                  <a:lnTo>
                    <a:pt x="12795" y="402719"/>
                  </a:lnTo>
                  <a:lnTo>
                    <a:pt x="2528" y="464068"/>
                  </a:lnTo>
                  <a:lnTo>
                    <a:pt x="749" y="512672"/>
                  </a:lnTo>
                  <a:lnTo>
                    <a:pt x="1318" y="571922"/>
                  </a:lnTo>
                  <a:lnTo>
                    <a:pt x="14674" y="635129"/>
                  </a:lnTo>
                  <a:lnTo>
                    <a:pt x="31669" y="695835"/>
                  </a:lnTo>
                  <a:lnTo>
                    <a:pt x="45259" y="733162"/>
                  </a:lnTo>
                  <a:lnTo>
                    <a:pt x="78793" y="795139"/>
                  </a:lnTo>
                  <a:lnTo>
                    <a:pt x="121423" y="850917"/>
                  </a:lnTo>
                  <a:lnTo>
                    <a:pt x="169195" y="907092"/>
                  </a:lnTo>
                  <a:lnTo>
                    <a:pt x="215130" y="966223"/>
                  </a:lnTo>
                  <a:lnTo>
                    <a:pt x="272724" y="1014130"/>
                  </a:lnTo>
                  <a:lnTo>
                    <a:pt x="333347" y="1058260"/>
                  </a:lnTo>
                  <a:lnTo>
                    <a:pt x="389085" y="1090403"/>
                  </a:lnTo>
                  <a:lnTo>
                    <a:pt x="450541" y="1119087"/>
                  </a:lnTo>
                  <a:lnTo>
                    <a:pt x="508749" y="1143263"/>
                  </a:lnTo>
                  <a:lnTo>
                    <a:pt x="570636" y="1159651"/>
                  </a:lnTo>
                  <a:lnTo>
                    <a:pt x="627922" y="1172983"/>
                  </a:lnTo>
                  <a:lnTo>
                    <a:pt x="684297" y="1176830"/>
                  </a:lnTo>
                  <a:lnTo>
                    <a:pt x="740494" y="1172000"/>
                  </a:lnTo>
                  <a:lnTo>
                    <a:pt x="795485" y="1159781"/>
                  </a:lnTo>
                  <a:lnTo>
                    <a:pt x="857781" y="1137033"/>
                  </a:lnTo>
                  <a:lnTo>
                    <a:pt x="911589" y="1109504"/>
                  </a:lnTo>
                  <a:lnTo>
                    <a:pt x="945094" y="1080339"/>
                  </a:lnTo>
                  <a:lnTo>
                    <a:pt x="985382" y="1026703"/>
                  </a:lnTo>
                  <a:lnTo>
                    <a:pt x="1012920" y="979132"/>
                  </a:lnTo>
                  <a:lnTo>
                    <a:pt x="1034666" y="916366"/>
                  </a:lnTo>
                  <a:lnTo>
                    <a:pt x="1049215" y="869296"/>
                  </a:lnTo>
                  <a:lnTo>
                    <a:pt x="1058662" y="815754"/>
                  </a:lnTo>
                  <a:lnTo>
                    <a:pt x="1063151" y="758945"/>
                  </a:lnTo>
                  <a:lnTo>
                    <a:pt x="1071436" y="697171"/>
                  </a:lnTo>
                  <a:lnTo>
                    <a:pt x="1067830" y="635186"/>
                  </a:lnTo>
                  <a:lnTo>
                    <a:pt x="1059108" y="583391"/>
                  </a:lnTo>
                  <a:lnTo>
                    <a:pt x="1049115" y="523590"/>
                  </a:lnTo>
                  <a:lnTo>
                    <a:pt x="1035258" y="465718"/>
                  </a:lnTo>
                  <a:lnTo>
                    <a:pt x="1018136" y="411133"/>
                  </a:lnTo>
                  <a:lnTo>
                    <a:pt x="998159" y="350567"/>
                  </a:lnTo>
                  <a:lnTo>
                    <a:pt x="966704" y="292318"/>
                  </a:lnTo>
                  <a:lnTo>
                    <a:pt x="929916" y="230344"/>
                  </a:lnTo>
                  <a:lnTo>
                    <a:pt x="884183" y="169449"/>
                  </a:lnTo>
                  <a:lnTo>
                    <a:pt x="835249" y="118048"/>
                  </a:lnTo>
                  <a:lnTo>
                    <a:pt x="775165" y="82831"/>
                  </a:lnTo>
                  <a:lnTo>
                    <a:pt x="746355" y="64881"/>
                  </a:lnTo>
                  <a:lnTo>
                    <a:pt x="687492" y="37384"/>
                  </a:lnTo>
                  <a:lnTo>
                    <a:pt x="632123" y="16620"/>
                  </a:lnTo>
                  <a:lnTo>
                    <a:pt x="571697" y="3361"/>
                  </a:lnTo>
                  <a:lnTo>
                    <a:pt x="514882" y="0"/>
                  </a:lnTo>
                  <a:lnTo>
                    <a:pt x="459314" y="174"/>
                  </a:lnTo>
                  <a:lnTo>
                    <a:pt x="398915" y="7115"/>
                  </a:lnTo>
                  <a:lnTo>
                    <a:pt x="340076" y="16580"/>
                  </a:lnTo>
                  <a:lnTo>
                    <a:pt x="286974" y="30258"/>
                  </a:lnTo>
                  <a:lnTo>
                    <a:pt x="265584" y="38398"/>
                  </a:lnTo>
                  <a:lnTo>
                    <a:pt x="209700" y="68972"/>
                  </a:lnTo>
                  <a:lnTo>
                    <a:pt x="147323" y="100469"/>
                  </a:lnTo>
                  <a:lnTo>
                    <a:pt x="84221" y="139282"/>
                  </a:lnTo>
                  <a:lnTo>
                    <a:pt x="23397" y="179937"/>
                  </a:lnTo>
                  <a:lnTo>
                    <a:pt x="0" y="198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2014-01-08T16:02:13Z</dcterms:created>
  <dcterms:modified xsi:type="dcterms:W3CDTF">2014-01-08T16:02:28Z</dcterms:modified>
</cp:coreProperties>
</file>